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28"/>
  </p:notesMasterIdLst>
  <p:sldIdLst>
    <p:sldId id="607" r:id="rId3"/>
    <p:sldId id="920" r:id="rId4"/>
    <p:sldId id="877" r:id="rId5"/>
    <p:sldId id="997" r:id="rId6"/>
    <p:sldId id="999" r:id="rId7"/>
    <p:sldId id="1004" r:id="rId8"/>
    <p:sldId id="1007" r:id="rId9"/>
    <p:sldId id="973" r:id="rId10"/>
    <p:sldId id="995" r:id="rId11"/>
    <p:sldId id="996" r:id="rId12"/>
    <p:sldId id="998" r:id="rId13"/>
    <p:sldId id="1008" r:id="rId14"/>
    <p:sldId id="974" r:id="rId15"/>
    <p:sldId id="994" r:id="rId16"/>
    <p:sldId id="1000" r:id="rId17"/>
    <p:sldId id="1003" r:id="rId18"/>
    <p:sldId id="1006" r:id="rId19"/>
    <p:sldId id="1010" r:id="rId20"/>
    <p:sldId id="975" r:id="rId21"/>
    <p:sldId id="1001" r:id="rId22"/>
    <p:sldId id="1002" r:id="rId23"/>
    <p:sldId id="1005" r:id="rId24"/>
    <p:sldId id="1009" r:id="rId25"/>
    <p:sldId id="993" r:id="rId26"/>
    <p:sldId id="1011" r:id="rId27"/>
  </p:sldIdLst>
  <p:sldSz cx="9144000" cy="5143500" type="screen16x9"/>
  <p:notesSz cx="6858000" cy="9144000"/>
  <p:custDataLst>
    <p:tags r:id="rId29"/>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autoAdjust="0"/>
    <p:restoredTop sz="94651" autoAdjust="0"/>
  </p:normalViewPr>
  <p:slideViewPr>
    <p:cSldViewPr>
      <p:cViewPr varScale="1">
        <p:scale>
          <a:sx n="111" d="100"/>
          <a:sy n="111" d="100"/>
        </p:scale>
        <p:origin x="342" y="9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2017/10/11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3976147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val="2978449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72337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4</a:t>
            </a:fld>
            <a:endParaRPr lang="zh-CN" altLang="en-US"/>
          </a:p>
        </p:txBody>
      </p:sp>
    </p:spTree>
    <p:extLst>
      <p:ext uri="{BB962C8B-B14F-4D97-AF65-F5344CB8AC3E}">
        <p14:creationId xmlns:p14="http://schemas.microsoft.com/office/powerpoint/2010/main" val="281278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ChangeArrowheads="1"/>
          </p:cNvSpPr>
          <p:nvPr>
            <p:ph type="sldImg" idx="4294967295"/>
          </p:nvPr>
        </p:nvSpPr>
        <p:spPr>
          <a:ln>
            <a:miter lim="800000"/>
          </a:ln>
        </p:spPr>
      </p:sp>
      <p:sp>
        <p:nvSpPr>
          <p:cNvPr id="58370" name="备注占位符 2"/>
          <p:cNvSpPr>
            <a:spLocks noGrp="1" noChangeArrowheads="1"/>
          </p:cNvSpPr>
          <p:nvPr>
            <p:ph type="body" idx="4294967295"/>
          </p:nvPr>
        </p:nvSpPr>
        <p:spPr/>
        <p:txBody>
          <a:bodyPr/>
          <a:lstStyle/>
          <a:p>
            <a:endParaRPr lang="zh-CN" altLang="en-US" smtClean="0"/>
          </a:p>
        </p:txBody>
      </p:sp>
      <p:sp>
        <p:nvSpPr>
          <p:cNvPr id="58371" name="灯片编号占位符 3"/>
          <p:cNvSpPr>
            <a:spLocks noGrp="1" noChangeArrowheads="1"/>
          </p:cNvSpPr>
          <p:nvPr>
            <p:ph type="sldNum" sz="quarter" idx="5"/>
          </p:nvPr>
        </p:nvSpPr>
        <p:spPr bwMode="auto">
          <a:noFill/>
          <a:ln>
            <a:miter lim="800000"/>
            <a:headEnd/>
            <a:tailEnd/>
          </a:ln>
        </p:spPr>
        <p:txBody>
          <a:bodyPr/>
          <a:lstStyle/>
          <a:p>
            <a:fld id="{3174A17E-35B6-42FD-8E6A-533C3BE16AF1}" type="slidenum">
              <a:rPr lang="zh-CN" altLang="en-US"/>
              <a:pPr/>
              <a:t>5</a:t>
            </a:fld>
            <a:endParaRPr lang="zh-CN" altLang="en-US"/>
          </a:p>
        </p:txBody>
      </p:sp>
    </p:spTree>
    <p:extLst>
      <p:ext uri="{BB962C8B-B14F-4D97-AF65-F5344CB8AC3E}">
        <p14:creationId xmlns:p14="http://schemas.microsoft.com/office/powerpoint/2010/main" val="1722047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6</a:t>
            </a:fld>
            <a:endParaRPr lang="zh-CN" altLang="en-US"/>
          </a:p>
        </p:txBody>
      </p:sp>
    </p:spTree>
    <p:extLst>
      <p:ext uri="{BB962C8B-B14F-4D97-AF65-F5344CB8AC3E}">
        <p14:creationId xmlns:p14="http://schemas.microsoft.com/office/powerpoint/2010/main" val="4220655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smtClean="0"/>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B299748B-1A6B-4B94-B982-E2C8837D34CA}" type="slidenum">
              <a:rPr lang="zh-CN" altLang="en-US"/>
              <a:pPr/>
              <a:t>7</a:t>
            </a:fld>
            <a:endParaRPr lang="zh-CN" altLang="en-US"/>
          </a:p>
        </p:txBody>
      </p:sp>
    </p:spTree>
    <p:extLst>
      <p:ext uri="{BB962C8B-B14F-4D97-AF65-F5344CB8AC3E}">
        <p14:creationId xmlns:p14="http://schemas.microsoft.com/office/powerpoint/2010/main" val="2259491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314749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10</a:t>
            </a:fld>
            <a:endParaRPr lang="zh-CN" altLang="en-US"/>
          </a:p>
        </p:txBody>
      </p:sp>
    </p:spTree>
    <p:extLst>
      <p:ext uri="{BB962C8B-B14F-4D97-AF65-F5344CB8AC3E}">
        <p14:creationId xmlns:p14="http://schemas.microsoft.com/office/powerpoint/2010/main" val="2477073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5222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70D34B8C-C28B-4DA9-8ADD-218EBDB7991A}" type="slidenum">
              <a:rPr lang="zh-CN" altLang="en-US">
                <a:latin typeface="Arial" pitchFamily="34" charset="0"/>
              </a:rPr>
              <a:pPr fontAlgn="base">
                <a:spcBef>
                  <a:spcPct val="0"/>
                </a:spcBef>
                <a:spcAft>
                  <a:spcPct val="0"/>
                </a:spcAft>
                <a:buFont typeface="Arial" pitchFamily="34" charset="0"/>
                <a:buNone/>
              </a:pPr>
              <a:t>11</a:t>
            </a:fld>
            <a:endParaRPr lang="en-US" altLang="zh-CN">
              <a:latin typeface="Arial" pitchFamily="34" charset="0"/>
            </a:endParaRPr>
          </a:p>
        </p:txBody>
      </p:sp>
    </p:spTree>
    <p:extLst>
      <p:ext uri="{BB962C8B-B14F-4D97-AF65-F5344CB8AC3E}">
        <p14:creationId xmlns:p14="http://schemas.microsoft.com/office/powerpoint/2010/main" val="2694400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12</a:t>
            </a:fld>
            <a:endParaRPr lang="zh-CN" altLang="en-US"/>
          </a:p>
        </p:txBody>
      </p:sp>
    </p:spTree>
    <p:extLst>
      <p:ext uri="{BB962C8B-B14F-4D97-AF65-F5344CB8AC3E}">
        <p14:creationId xmlns:p14="http://schemas.microsoft.com/office/powerpoint/2010/main" val="1150519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651784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14</a:t>
            </a:fld>
            <a:endParaRPr lang="zh-CN" altLang="en-US"/>
          </a:p>
        </p:txBody>
      </p:sp>
    </p:spTree>
    <p:extLst>
      <p:ext uri="{BB962C8B-B14F-4D97-AF65-F5344CB8AC3E}">
        <p14:creationId xmlns:p14="http://schemas.microsoft.com/office/powerpoint/2010/main" val="2002384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15</a:t>
            </a:fld>
            <a:endParaRPr lang="zh-CN" altLang="en-US"/>
          </a:p>
        </p:txBody>
      </p:sp>
    </p:spTree>
    <p:extLst>
      <p:ext uri="{BB962C8B-B14F-4D97-AF65-F5344CB8AC3E}">
        <p14:creationId xmlns:p14="http://schemas.microsoft.com/office/powerpoint/2010/main" val="3030559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101885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20</a:t>
            </a:fld>
            <a:endParaRPr lang="zh-CN" altLang="en-US"/>
          </a:p>
        </p:txBody>
      </p:sp>
    </p:spTree>
    <p:extLst>
      <p:ext uri="{BB962C8B-B14F-4D97-AF65-F5344CB8AC3E}">
        <p14:creationId xmlns:p14="http://schemas.microsoft.com/office/powerpoint/2010/main" val="2874667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631720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22</a:t>
            </a:fld>
            <a:endParaRPr lang="zh-CN" altLang="en-US"/>
          </a:p>
        </p:txBody>
      </p:sp>
    </p:spTree>
    <p:extLst>
      <p:ext uri="{BB962C8B-B14F-4D97-AF65-F5344CB8AC3E}">
        <p14:creationId xmlns:p14="http://schemas.microsoft.com/office/powerpoint/2010/main" val="2595575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24</a:t>
            </a:fld>
            <a:endParaRPr lang="zh-CN" altLang="en-US"/>
          </a:p>
        </p:txBody>
      </p:sp>
    </p:spTree>
    <p:extLst>
      <p:ext uri="{BB962C8B-B14F-4D97-AF65-F5344CB8AC3E}">
        <p14:creationId xmlns:p14="http://schemas.microsoft.com/office/powerpoint/2010/main" val="492654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21755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783224" y="257096"/>
            <a:ext cx="1138781" cy="269226"/>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p>
        </p:txBody>
      </p:sp>
      <p:sp>
        <p:nvSpPr>
          <p:cNvPr id="4" name="文本框 33"/>
          <p:cNvSpPr txBox="1"/>
          <p:nvPr userDrawn="1"/>
        </p:nvSpPr>
        <p:spPr>
          <a:xfrm>
            <a:off x="783223" y="464995"/>
            <a:ext cx="1196489"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2017/10/11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840931" y="257096"/>
            <a:ext cx="1138781" cy="269226"/>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p>
        </p:txBody>
      </p:sp>
      <p:sp>
        <p:nvSpPr>
          <p:cNvPr id="4" name="文本框 33"/>
          <p:cNvSpPr txBox="1"/>
          <p:nvPr userDrawn="1"/>
        </p:nvSpPr>
        <p:spPr>
          <a:xfrm>
            <a:off x="840931" y="464995"/>
            <a:ext cx="858256"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2017/10/11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804903" y="257096"/>
            <a:ext cx="1138781" cy="269226"/>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p>
        </p:txBody>
      </p:sp>
      <p:sp>
        <p:nvSpPr>
          <p:cNvPr id="4" name="文本框 33"/>
          <p:cNvSpPr txBox="1"/>
          <p:nvPr userDrawn="1"/>
        </p:nvSpPr>
        <p:spPr>
          <a:xfrm>
            <a:off x="804902" y="464995"/>
            <a:ext cx="1606858"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2017/10/11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842408" y="257096"/>
            <a:ext cx="1138781" cy="269226"/>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p>
        </p:txBody>
      </p:sp>
      <p:sp>
        <p:nvSpPr>
          <p:cNvPr id="4" name="文本框 33"/>
          <p:cNvSpPr txBox="1"/>
          <p:nvPr userDrawn="1"/>
        </p:nvSpPr>
        <p:spPr>
          <a:xfrm>
            <a:off x="842407" y="464995"/>
            <a:ext cx="1209313"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2017/10/11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2017/10/11</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2017/10/11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2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196634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0394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1017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974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5472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124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4095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56930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5563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944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6206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961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2017/10/11</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8" r:id="rId2"/>
    <p:sldLayoutId id="2147483669" r:id="rId3"/>
    <p:sldLayoutId id="2147483670" r:id="rId4"/>
    <p:sldLayoutId id="2147483671" r:id="rId5"/>
    <p:sldLayoutId id="2147483658" r:id="rId6"/>
    <p:sldLayoutId id="2147483664" r:id="rId7"/>
    <p:sldLayoutId id="2147483665" r:id="rId8"/>
    <p:sldLayoutId id="2147483672" r:id="rId9"/>
    <p:sldLayoutId id="2147483673" r:id="rId10"/>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6E5758D-A3C3-4E88-8AC0-22500507BD7E}" type="datetimeFigureOut">
              <a:rPr lang="zh-CN" altLang="en-US" smtClean="0">
                <a:solidFill>
                  <a:prstClr val="black">
                    <a:tint val="75000"/>
                  </a:prstClr>
                </a:solidFill>
              </a:rPr>
              <a:pPr defTabSz="685800"/>
              <a:t>2017/10/11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AA4E786F-588D-4932-A7B2-AE3451FA4ACA}" type="slidenum">
              <a:rPr lang="zh-CN" altLang="en-US" smtClean="0">
                <a:solidFill>
                  <a:prstClr val="black">
                    <a:tint val="75000"/>
                  </a:prstClr>
                </a:solidFill>
              </a:rPr>
              <a:pPr defTabSz="685800"/>
              <a:t>‹#›</a:t>
            </a:fld>
            <a:endParaRPr lang="zh-CN" altLang="en-US">
              <a:solidFill>
                <a:prstClr val="black">
                  <a:tint val="75000"/>
                </a:prstClr>
              </a:solidFill>
            </a:endParaRPr>
          </a:p>
        </p:txBody>
      </p:sp>
    </p:spTree>
    <p:extLst>
      <p:ext uri="{BB962C8B-B14F-4D97-AF65-F5344CB8AC3E}">
        <p14:creationId xmlns:p14="http://schemas.microsoft.com/office/powerpoint/2010/main" val="208170749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3494885" y="1203598"/>
            <a:ext cx="2157235" cy="972562"/>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2017</a:t>
            </a:r>
          </a:p>
        </p:txBody>
      </p:sp>
      <p:sp>
        <p:nvSpPr>
          <p:cNvPr id="10" name="文本框 16"/>
          <p:cNvSpPr txBox="1"/>
          <p:nvPr/>
        </p:nvSpPr>
        <p:spPr>
          <a:xfrm>
            <a:off x="2195736" y="1990396"/>
            <a:ext cx="4968552" cy="619655"/>
          </a:xfrm>
          <a:prstGeom prst="rect">
            <a:avLst/>
          </a:prstGeom>
          <a:noFill/>
        </p:spPr>
        <p:txBody>
          <a:bodyPr wrap="square" lIns="65023" tIns="32511" rIns="65023" bIns="32511" rtlCol="0">
            <a:spAutoFit/>
          </a:bodyPr>
          <a:lstStyle/>
          <a:p>
            <a:pPr>
              <a:buNone/>
            </a:pPr>
            <a:r>
              <a:rPr lang="zh-CN" altLang="en-US" sz="3600" b="1" cap="all" dirty="0">
                <a:solidFill>
                  <a:schemeClr val="tx1">
                    <a:lumMod val="65000"/>
                    <a:lumOff val="35000"/>
                  </a:schemeClr>
                </a:solidFill>
                <a:latin typeface="微软雅黑" pitchFamily="34" charset="-122"/>
                <a:ea typeface="微软雅黑" pitchFamily="34" charset="-122"/>
                <a:cs typeface="Arial" panose="020B0604020202020204" pitchFamily="34" charset="0"/>
              </a:rPr>
              <a:t>工作总结计划</a:t>
            </a:r>
            <a:r>
              <a:rPr lang="en-US" altLang="zh-CN" sz="3600" b="1" cap="all" dirty="0">
                <a:solidFill>
                  <a:schemeClr val="tx1">
                    <a:lumMod val="65000"/>
                    <a:lumOff val="35000"/>
                  </a:schemeClr>
                </a:solidFill>
                <a:latin typeface="微软雅黑" pitchFamily="34" charset="-122"/>
                <a:ea typeface="微软雅黑" pitchFamily="34" charset="-122"/>
                <a:cs typeface="Arial" panose="020B0604020202020204" pitchFamily="34" charset="0"/>
              </a:rPr>
              <a:t>PPT</a:t>
            </a:r>
            <a:r>
              <a:rPr lang="zh-CN" altLang="en-US" sz="3600" b="1" cap="all" dirty="0">
                <a:solidFill>
                  <a:schemeClr val="tx1">
                    <a:lumMod val="65000"/>
                    <a:lumOff val="35000"/>
                  </a:schemeClr>
                </a:solidFill>
                <a:latin typeface="微软雅黑" pitchFamily="34" charset="-122"/>
                <a:ea typeface="微软雅黑" pitchFamily="34" charset="-122"/>
                <a:cs typeface="Arial" panose="020B0604020202020204" pitchFamily="34" charset="0"/>
              </a:rPr>
              <a:t>模板</a:t>
            </a:r>
          </a:p>
        </p:txBody>
      </p:sp>
      <p:sp>
        <p:nvSpPr>
          <p:cNvPr id="11" name="矩形 259"/>
          <p:cNvSpPr>
            <a:spLocks noChangeArrowheads="1"/>
          </p:cNvSpPr>
          <p:nvPr/>
        </p:nvSpPr>
        <p:spPr bwMode="auto">
          <a:xfrm>
            <a:off x="3096636" y="2712245"/>
            <a:ext cx="3225742" cy="21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适用于述职报告</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个人简介</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工作总结</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会议报告等</a:t>
            </a:r>
            <a:r>
              <a:rPr lang="en-US" altLang="zh-CN" sz="1000" cap="all" dirty="0">
                <a:solidFill>
                  <a:schemeClr val="tx1">
                    <a:lumMod val="65000"/>
                    <a:lumOff val="35000"/>
                  </a:schemeClr>
                </a:solidFill>
                <a:cs typeface="Arial" panose="020B0604020202020204" pitchFamily="34" charset="0"/>
              </a:rPr>
              <a:t>|</a:t>
            </a:r>
            <a:endParaRPr lang="zh-CN" altLang="en-US" sz="1000" cap="all" dirty="0">
              <a:solidFill>
                <a:schemeClr val="tx1">
                  <a:lumMod val="65000"/>
                  <a:lumOff val="35000"/>
                </a:schemeClr>
              </a:solidFill>
              <a:cs typeface="Arial" panose="020B0604020202020204" pitchFamily="34" charset="0"/>
            </a:endParaRPr>
          </a:p>
        </p:txBody>
      </p:sp>
      <p:sp>
        <p:nvSpPr>
          <p:cNvPr id="12" name="文本框 19"/>
          <p:cNvSpPr txBox="1"/>
          <p:nvPr/>
        </p:nvSpPr>
        <p:spPr>
          <a:xfrm>
            <a:off x="2446426" y="3021182"/>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itchFamily="34" charset="-122"/>
                <a:ea typeface="微软雅黑"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itchFamily="34" charset="-122"/>
              <a:ea typeface="微软雅黑" pitchFamily="34" charset="-122"/>
              <a:cs typeface="Arial" panose="020B0604020202020204" pitchFamily="34" charset="0"/>
            </a:endParaRPr>
          </a:p>
        </p:txBody>
      </p:sp>
      <p:sp>
        <p:nvSpPr>
          <p:cNvPr id="14" name="TextBox 33">
            <a:extLst>
              <a:ext uri="{FF2B5EF4-FFF2-40B4-BE49-F238E27FC236}">
                <a16:creationId xmlns:a16="http://schemas.microsoft.com/office/drawing/2014/main" xmlns="" id="{66B30D1F-6C56-41E3-87D1-C7C1EDF252C5}"/>
              </a:ext>
            </a:extLst>
          </p:cNvPr>
          <p:cNvSpPr txBox="1"/>
          <p:nvPr/>
        </p:nvSpPr>
        <p:spPr>
          <a:xfrm>
            <a:off x="2771800" y="3446879"/>
            <a:ext cx="4425869"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优</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品</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                     </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月</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日</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6140"/>
                                  </p:iterate>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 calcmode="lin" valueType="num">
                                      <p:cBhvr>
                                        <p:cTn id="1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childTnLst>
                          </p:cTn>
                        </p:par>
                        <p:par>
                          <p:cTn id="32" fill="hold">
                            <p:stCondLst>
                              <p:cond delay="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22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11"/>
                                        </p:tgtEl>
                                      </p:cBhvr>
                                    </p:animEffect>
                                    <p:animScale>
                                      <p:cBhvr>
                                        <p:cTn id="43" dur="250" autoRev="1" fill="hold"/>
                                        <p:tgtEl>
                                          <p:spTgt spid="11"/>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grpId="0" nodeType="clickEffect">
                                  <p:stCondLst>
                                    <p:cond delay="0"/>
                                  </p:stCondLst>
                                  <p:childTnLst>
                                    <p:animEffect transition="out" filter="fade">
                                      <p:cBhvr>
                                        <p:cTn id="47" dur="500" tmFilter="0, 0; .2, .5; .8, .5; 1, 0"/>
                                        <p:tgtEl>
                                          <p:spTgt spid="12"/>
                                        </p:tgtEl>
                                      </p:cBhvr>
                                    </p:animEffect>
                                    <p:animScale>
                                      <p:cBhvr>
                                        <p:cTn id="48" dur="250" autoRev="1" fill="hold"/>
                                        <p:tgtEl>
                                          <p:spTgt spid="12"/>
                                        </p:tgtEl>
                                      </p:cBhvr>
                                      <p:by x="105000" y="105000"/>
                                    </p:animScale>
                                  </p:childTnLst>
                                </p:cTn>
                              </p:par>
                            </p:childTnLst>
                          </p:cTn>
                        </p:par>
                        <p:par>
                          <p:cTn id="49" fill="hold">
                            <p:stCondLst>
                              <p:cond delay="5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P spid="11" grpId="1"/>
      <p:bldP spid="12" grpId="0"/>
      <p:bldP spid="12" grpId="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41">
            <a:extLst>
              <a:ext uri="{FF2B5EF4-FFF2-40B4-BE49-F238E27FC236}">
                <a16:creationId xmlns:a16="http://schemas.microsoft.com/office/drawing/2014/main" xmlns="" id="{7B29263C-9C77-45C5-9F71-F9FDD96550C1}"/>
              </a:ext>
            </a:extLst>
          </p:cNvPr>
          <p:cNvGrpSpPr>
            <a:grpSpLocks/>
          </p:cNvGrpSpPr>
          <p:nvPr/>
        </p:nvGrpSpPr>
        <p:grpSpPr bwMode="auto">
          <a:xfrm>
            <a:off x="4493339" y="1670203"/>
            <a:ext cx="441833" cy="400110"/>
            <a:chOff x="2727102" y="1805798"/>
            <a:chExt cx="798858" cy="723619"/>
          </a:xfrm>
        </p:grpSpPr>
        <p:grpSp>
          <p:nvGrpSpPr>
            <p:cNvPr id="17" name="组合 35">
              <a:extLst>
                <a:ext uri="{FF2B5EF4-FFF2-40B4-BE49-F238E27FC236}">
                  <a16:creationId xmlns:a16="http://schemas.microsoft.com/office/drawing/2014/main" xmlns="" id="{D41C2545-CC20-417B-9EDC-101862D770E3}"/>
                </a:ext>
              </a:extLst>
            </p:cNvPr>
            <p:cNvGrpSpPr>
              <a:grpSpLocks/>
            </p:cNvGrpSpPr>
            <p:nvPr/>
          </p:nvGrpSpPr>
          <p:grpSpPr bwMode="auto">
            <a:xfrm>
              <a:off x="2727102" y="1809520"/>
              <a:ext cx="789301" cy="711133"/>
              <a:chOff x="3696385" y="1762464"/>
              <a:chExt cx="2543112" cy="2379436"/>
            </a:xfrm>
          </p:grpSpPr>
          <p:sp>
            <p:nvSpPr>
              <p:cNvPr id="29" name="矩形 28">
                <a:extLst>
                  <a:ext uri="{FF2B5EF4-FFF2-40B4-BE49-F238E27FC236}">
                    <a16:creationId xmlns:a16="http://schemas.microsoft.com/office/drawing/2014/main" xmlns="" id="{E9E48366-7675-415B-A762-33BC0BC261CE}"/>
                  </a:ext>
                </a:extLst>
              </p:cNvPr>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0" name="矩形 34">
                <a:extLst>
                  <a:ext uri="{FF2B5EF4-FFF2-40B4-BE49-F238E27FC236}">
                    <a16:creationId xmlns:a16="http://schemas.microsoft.com/office/drawing/2014/main" xmlns="" id="{F1239FB5-AE5C-4043-B2DC-186812FD5631}"/>
                  </a:ext>
                </a:extLst>
              </p:cNvPr>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28" name="文本框 39">
              <a:extLst>
                <a:ext uri="{FF2B5EF4-FFF2-40B4-BE49-F238E27FC236}">
                  <a16:creationId xmlns:a16="http://schemas.microsoft.com/office/drawing/2014/main" xmlns="" id="{C683556A-9B25-4334-B728-362CFC408658}"/>
                </a:ext>
              </a:extLst>
            </p:cNvPr>
            <p:cNvSpPr txBox="1">
              <a:spLocks noChangeArrowheads="1"/>
            </p:cNvSpPr>
            <p:nvPr/>
          </p:nvSpPr>
          <p:spPr bwMode="auto">
            <a:xfrm>
              <a:off x="2766020" y="1805798"/>
              <a:ext cx="759940"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itchFamily="2" charset="-122"/>
                  <a:cs typeface="Arial" panose="020B0604020202020204" pitchFamily="34" charset="0"/>
                </a:rPr>
                <a:t>01</a:t>
              </a:r>
              <a:endParaRPr lang="zh-CN" altLang="en-US" sz="20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31" name="组合 42">
            <a:extLst>
              <a:ext uri="{FF2B5EF4-FFF2-40B4-BE49-F238E27FC236}">
                <a16:creationId xmlns:a16="http://schemas.microsoft.com/office/drawing/2014/main" xmlns="" id="{55F26E3E-746D-4E1E-BFD2-5CA6A923AEFB}"/>
              </a:ext>
            </a:extLst>
          </p:cNvPr>
          <p:cNvGrpSpPr>
            <a:grpSpLocks/>
          </p:cNvGrpSpPr>
          <p:nvPr/>
        </p:nvGrpSpPr>
        <p:grpSpPr bwMode="auto">
          <a:xfrm>
            <a:off x="5125406" y="1671767"/>
            <a:ext cx="2830970" cy="393701"/>
            <a:chOff x="3859762" y="1809521"/>
            <a:chExt cx="5116559" cy="711133"/>
          </a:xfrm>
        </p:grpSpPr>
        <p:grpSp>
          <p:nvGrpSpPr>
            <p:cNvPr id="32" name="组合 36">
              <a:extLst>
                <a:ext uri="{FF2B5EF4-FFF2-40B4-BE49-F238E27FC236}">
                  <a16:creationId xmlns:a16="http://schemas.microsoft.com/office/drawing/2014/main" xmlns="" id="{B1CA503B-56F3-41E2-9714-AB824DF025AF}"/>
                </a:ext>
              </a:extLst>
            </p:cNvPr>
            <p:cNvGrpSpPr>
              <a:grpSpLocks/>
            </p:cNvGrpSpPr>
            <p:nvPr/>
          </p:nvGrpSpPr>
          <p:grpSpPr bwMode="auto">
            <a:xfrm>
              <a:off x="3859762" y="1809521"/>
              <a:ext cx="5116559" cy="711133"/>
              <a:chOff x="3856314" y="1762464"/>
              <a:chExt cx="2383183" cy="2379436"/>
            </a:xfrm>
          </p:grpSpPr>
          <p:sp>
            <p:nvSpPr>
              <p:cNvPr id="34" name="矩形 33">
                <a:extLst>
                  <a:ext uri="{FF2B5EF4-FFF2-40B4-BE49-F238E27FC236}">
                    <a16:creationId xmlns:a16="http://schemas.microsoft.com/office/drawing/2014/main" xmlns="" id="{706A0DB7-B466-4B04-B8D0-62D9832F158A}"/>
                  </a:ext>
                </a:extLst>
              </p:cNvPr>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5" name="矩形 34">
                <a:extLst>
                  <a:ext uri="{FF2B5EF4-FFF2-40B4-BE49-F238E27FC236}">
                    <a16:creationId xmlns:a16="http://schemas.microsoft.com/office/drawing/2014/main" xmlns="" id="{1A88F4D8-1B26-47BB-95BD-790CCB239F0F}"/>
                  </a:ext>
                </a:extLst>
              </p:cNvPr>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3" name="矩形 32">
              <a:extLst>
                <a:ext uri="{FF2B5EF4-FFF2-40B4-BE49-F238E27FC236}">
                  <a16:creationId xmlns:a16="http://schemas.microsoft.com/office/drawing/2014/main" xmlns="" id="{9E1FED6F-8AB3-4C47-956B-4193F8FC031F}"/>
                </a:ext>
              </a:extLst>
            </p:cNvPr>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itchFamily="34" charset="-122"/>
                  <a:ea typeface="微软雅黑" pitchFamily="34" charset="-122"/>
                </a:rPr>
                <a:t>年度工作概述</a:t>
              </a:r>
            </a:p>
          </p:txBody>
        </p:sp>
      </p:grpSp>
      <p:grpSp>
        <p:nvGrpSpPr>
          <p:cNvPr id="36" name="组合 41">
            <a:extLst>
              <a:ext uri="{FF2B5EF4-FFF2-40B4-BE49-F238E27FC236}">
                <a16:creationId xmlns:a16="http://schemas.microsoft.com/office/drawing/2014/main" xmlns="" id="{0BEF383A-8EA6-4850-BA62-4266EE9038F5}"/>
              </a:ext>
            </a:extLst>
          </p:cNvPr>
          <p:cNvGrpSpPr>
            <a:grpSpLocks/>
          </p:cNvGrpSpPr>
          <p:nvPr/>
        </p:nvGrpSpPr>
        <p:grpSpPr bwMode="auto">
          <a:xfrm>
            <a:off x="4481274" y="2184914"/>
            <a:ext cx="450766" cy="400110"/>
            <a:chOff x="2705291" y="1805798"/>
            <a:chExt cx="815010" cy="723619"/>
          </a:xfrm>
        </p:grpSpPr>
        <p:grpSp>
          <p:nvGrpSpPr>
            <p:cNvPr id="37" name="组合 35">
              <a:extLst>
                <a:ext uri="{FF2B5EF4-FFF2-40B4-BE49-F238E27FC236}">
                  <a16:creationId xmlns:a16="http://schemas.microsoft.com/office/drawing/2014/main" xmlns="" id="{ACA8500A-6B15-4F4F-AC32-0771A89D6DA9}"/>
                </a:ext>
              </a:extLst>
            </p:cNvPr>
            <p:cNvGrpSpPr>
              <a:grpSpLocks/>
            </p:cNvGrpSpPr>
            <p:nvPr/>
          </p:nvGrpSpPr>
          <p:grpSpPr bwMode="auto">
            <a:xfrm>
              <a:off x="2727102" y="1809520"/>
              <a:ext cx="789301" cy="711133"/>
              <a:chOff x="3696385" y="1762464"/>
              <a:chExt cx="2543112" cy="2379436"/>
            </a:xfrm>
          </p:grpSpPr>
          <p:sp>
            <p:nvSpPr>
              <p:cNvPr id="39" name="矩形 38">
                <a:extLst>
                  <a:ext uri="{FF2B5EF4-FFF2-40B4-BE49-F238E27FC236}">
                    <a16:creationId xmlns:a16="http://schemas.microsoft.com/office/drawing/2014/main" xmlns="" id="{D63C87E4-CA31-49E3-B1D2-092EE16A7D08}"/>
                  </a:ext>
                </a:extLst>
              </p:cNvPr>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0" name="矩形 34">
                <a:extLst>
                  <a:ext uri="{FF2B5EF4-FFF2-40B4-BE49-F238E27FC236}">
                    <a16:creationId xmlns:a16="http://schemas.microsoft.com/office/drawing/2014/main" xmlns="" id="{A5561029-C701-4CD2-B5CF-19DE803FF2B1}"/>
                  </a:ext>
                </a:extLst>
              </p:cNvPr>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8" name="文本框 39">
              <a:extLst>
                <a:ext uri="{FF2B5EF4-FFF2-40B4-BE49-F238E27FC236}">
                  <a16:creationId xmlns:a16="http://schemas.microsoft.com/office/drawing/2014/main" xmlns="" id="{29E8EADA-4553-4FD8-96CC-4D5E37BF3D4A}"/>
                </a:ext>
              </a:extLst>
            </p:cNvPr>
            <p:cNvSpPr txBox="1">
              <a:spLocks noChangeArrowheads="1"/>
            </p:cNvSpPr>
            <p:nvPr/>
          </p:nvSpPr>
          <p:spPr bwMode="auto">
            <a:xfrm>
              <a:off x="2705291" y="1805798"/>
              <a:ext cx="815010"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itchFamily="2" charset="-122"/>
                  <a:cs typeface="Arial" panose="020B0604020202020204" pitchFamily="34" charset="0"/>
                </a:rPr>
                <a:t>02</a:t>
              </a:r>
              <a:endParaRPr lang="zh-CN" altLang="en-US" sz="20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41" name="组合 42">
            <a:extLst>
              <a:ext uri="{FF2B5EF4-FFF2-40B4-BE49-F238E27FC236}">
                <a16:creationId xmlns:a16="http://schemas.microsoft.com/office/drawing/2014/main" xmlns="" id="{14284187-ACEA-4A2D-87F4-1CF3253B35DD}"/>
              </a:ext>
            </a:extLst>
          </p:cNvPr>
          <p:cNvGrpSpPr>
            <a:grpSpLocks/>
          </p:cNvGrpSpPr>
          <p:nvPr/>
        </p:nvGrpSpPr>
        <p:grpSpPr bwMode="auto">
          <a:xfrm>
            <a:off x="5125406" y="2186476"/>
            <a:ext cx="2830970" cy="393701"/>
            <a:chOff x="3859762" y="1809521"/>
            <a:chExt cx="5116559" cy="711133"/>
          </a:xfrm>
        </p:grpSpPr>
        <p:grpSp>
          <p:nvGrpSpPr>
            <p:cNvPr id="42" name="组合 36">
              <a:extLst>
                <a:ext uri="{FF2B5EF4-FFF2-40B4-BE49-F238E27FC236}">
                  <a16:creationId xmlns:a16="http://schemas.microsoft.com/office/drawing/2014/main" xmlns="" id="{86830D1C-1483-4286-BA14-105C09A8BDD3}"/>
                </a:ext>
              </a:extLst>
            </p:cNvPr>
            <p:cNvGrpSpPr>
              <a:grpSpLocks/>
            </p:cNvGrpSpPr>
            <p:nvPr/>
          </p:nvGrpSpPr>
          <p:grpSpPr bwMode="auto">
            <a:xfrm>
              <a:off x="3859762" y="1809521"/>
              <a:ext cx="5116559" cy="711133"/>
              <a:chOff x="3856314" y="1762464"/>
              <a:chExt cx="2383183" cy="2379436"/>
            </a:xfrm>
          </p:grpSpPr>
          <p:sp>
            <p:nvSpPr>
              <p:cNvPr id="44" name="矩形 43">
                <a:extLst>
                  <a:ext uri="{FF2B5EF4-FFF2-40B4-BE49-F238E27FC236}">
                    <a16:creationId xmlns:a16="http://schemas.microsoft.com/office/drawing/2014/main" xmlns="" id="{757EE891-0451-418E-BA96-7B26EF79DFDC}"/>
                  </a:ext>
                </a:extLst>
              </p:cNvPr>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5" name="矩形 34">
                <a:extLst>
                  <a:ext uri="{FF2B5EF4-FFF2-40B4-BE49-F238E27FC236}">
                    <a16:creationId xmlns:a16="http://schemas.microsoft.com/office/drawing/2014/main" xmlns="" id="{B1B6E2B9-7887-4AB5-A00B-1722E618AA80}"/>
                  </a:ext>
                </a:extLst>
              </p:cNvPr>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3" name="矩形 42">
              <a:extLst>
                <a:ext uri="{FF2B5EF4-FFF2-40B4-BE49-F238E27FC236}">
                  <a16:creationId xmlns:a16="http://schemas.microsoft.com/office/drawing/2014/main" xmlns="" id="{3DDE0875-F508-4B99-B4F2-741178B173C3}"/>
                </a:ext>
              </a:extLst>
            </p:cNvPr>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itchFamily="34" charset="-122"/>
                  <a:ea typeface="微软雅黑" pitchFamily="34" charset="-122"/>
                </a:rPr>
                <a:t>工作完成情况</a:t>
              </a:r>
            </a:p>
          </p:txBody>
        </p:sp>
      </p:grpSp>
      <p:grpSp>
        <p:nvGrpSpPr>
          <p:cNvPr id="46" name="组合 41">
            <a:extLst>
              <a:ext uri="{FF2B5EF4-FFF2-40B4-BE49-F238E27FC236}">
                <a16:creationId xmlns:a16="http://schemas.microsoft.com/office/drawing/2014/main" xmlns="" id="{9058351E-9894-494C-AFC7-AFA5E2823CFD}"/>
              </a:ext>
            </a:extLst>
          </p:cNvPr>
          <p:cNvGrpSpPr>
            <a:grpSpLocks/>
          </p:cNvGrpSpPr>
          <p:nvPr/>
        </p:nvGrpSpPr>
        <p:grpSpPr bwMode="auto">
          <a:xfrm>
            <a:off x="4473260" y="2713168"/>
            <a:ext cx="458780" cy="400110"/>
            <a:chOff x="2690801" y="1805798"/>
            <a:chExt cx="829500" cy="723619"/>
          </a:xfrm>
        </p:grpSpPr>
        <p:grpSp>
          <p:nvGrpSpPr>
            <p:cNvPr id="47" name="组合 35">
              <a:extLst>
                <a:ext uri="{FF2B5EF4-FFF2-40B4-BE49-F238E27FC236}">
                  <a16:creationId xmlns:a16="http://schemas.microsoft.com/office/drawing/2014/main" xmlns="" id="{7672EC09-7640-4E92-8B6F-E676DA4CF076}"/>
                </a:ext>
              </a:extLst>
            </p:cNvPr>
            <p:cNvGrpSpPr>
              <a:grpSpLocks/>
            </p:cNvGrpSpPr>
            <p:nvPr/>
          </p:nvGrpSpPr>
          <p:grpSpPr bwMode="auto">
            <a:xfrm>
              <a:off x="2727102" y="1809520"/>
              <a:ext cx="789301" cy="711133"/>
              <a:chOff x="3696385" y="1762464"/>
              <a:chExt cx="2543112" cy="2379436"/>
            </a:xfrm>
          </p:grpSpPr>
          <p:sp>
            <p:nvSpPr>
              <p:cNvPr id="49" name="矩形 48">
                <a:extLst>
                  <a:ext uri="{FF2B5EF4-FFF2-40B4-BE49-F238E27FC236}">
                    <a16:creationId xmlns:a16="http://schemas.microsoft.com/office/drawing/2014/main" xmlns="" id="{B22ACA0B-11A1-4D13-B40C-9AD883469973}"/>
                  </a:ext>
                </a:extLst>
              </p:cNvPr>
              <p:cNvSpPr/>
              <p:nvPr/>
            </p:nvSpPr>
            <p:spPr>
              <a:xfrm>
                <a:off x="3855008" y="1760639"/>
                <a:ext cx="2379374" cy="2381261"/>
              </a:xfrm>
              <a:prstGeom prst="rect">
                <a:avLst/>
              </a:prstGeom>
              <a:solidFill>
                <a:schemeClr val="accent3">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0" name="矩形 34">
                <a:extLst>
                  <a:ext uri="{FF2B5EF4-FFF2-40B4-BE49-F238E27FC236}">
                    <a16:creationId xmlns:a16="http://schemas.microsoft.com/office/drawing/2014/main" xmlns="" id="{4D1C06AD-E61D-4803-A6C0-D4B597A57AFF}"/>
                  </a:ext>
                </a:extLst>
              </p:cNvPr>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8" name="文本框 39">
              <a:extLst>
                <a:ext uri="{FF2B5EF4-FFF2-40B4-BE49-F238E27FC236}">
                  <a16:creationId xmlns:a16="http://schemas.microsoft.com/office/drawing/2014/main" xmlns="" id="{D09E2BFA-4604-4B2C-BC31-13BD0543B239}"/>
                </a:ext>
              </a:extLst>
            </p:cNvPr>
            <p:cNvSpPr txBox="1">
              <a:spLocks noChangeArrowheads="1"/>
            </p:cNvSpPr>
            <p:nvPr/>
          </p:nvSpPr>
          <p:spPr bwMode="auto">
            <a:xfrm>
              <a:off x="2690801" y="1805798"/>
              <a:ext cx="829500"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itchFamily="2" charset="-122"/>
                  <a:cs typeface="Arial" panose="020B0604020202020204" pitchFamily="34" charset="0"/>
                </a:rPr>
                <a:t>03</a:t>
              </a:r>
              <a:endParaRPr lang="zh-CN" altLang="en-US" sz="20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51" name="组合 42">
            <a:extLst>
              <a:ext uri="{FF2B5EF4-FFF2-40B4-BE49-F238E27FC236}">
                <a16:creationId xmlns:a16="http://schemas.microsoft.com/office/drawing/2014/main" xmlns="" id="{C0978AB4-191F-41FA-A23B-E003451AC8DD}"/>
              </a:ext>
            </a:extLst>
          </p:cNvPr>
          <p:cNvGrpSpPr>
            <a:grpSpLocks/>
          </p:cNvGrpSpPr>
          <p:nvPr/>
        </p:nvGrpSpPr>
        <p:grpSpPr bwMode="auto">
          <a:xfrm>
            <a:off x="5125406" y="2714732"/>
            <a:ext cx="2830970" cy="393701"/>
            <a:chOff x="3859762" y="1809521"/>
            <a:chExt cx="5116559" cy="711133"/>
          </a:xfrm>
        </p:grpSpPr>
        <p:grpSp>
          <p:nvGrpSpPr>
            <p:cNvPr id="52" name="组合 36">
              <a:extLst>
                <a:ext uri="{FF2B5EF4-FFF2-40B4-BE49-F238E27FC236}">
                  <a16:creationId xmlns:a16="http://schemas.microsoft.com/office/drawing/2014/main" xmlns="" id="{FCB9290B-C1B3-4752-A075-D36C8028245D}"/>
                </a:ext>
              </a:extLst>
            </p:cNvPr>
            <p:cNvGrpSpPr>
              <a:grpSpLocks/>
            </p:cNvGrpSpPr>
            <p:nvPr/>
          </p:nvGrpSpPr>
          <p:grpSpPr bwMode="auto">
            <a:xfrm>
              <a:off x="3859762" y="1809521"/>
              <a:ext cx="5116559" cy="711133"/>
              <a:chOff x="3856314" y="1762464"/>
              <a:chExt cx="2383183" cy="2379436"/>
            </a:xfrm>
          </p:grpSpPr>
          <p:sp>
            <p:nvSpPr>
              <p:cNvPr id="54" name="矩形 53">
                <a:extLst>
                  <a:ext uri="{FF2B5EF4-FFF2-40B4-BE49-F238E27FC236}">
                    <a16:creationId xmlns:a16="http://schemas.microsoft.com/office/drawing/2014/main" xmlns="" id="{F5F76EE4-04D3-418B-8DA8-818974B0FB6E}"/>
                  </a:ext>
                </a:extLst>
              </p:cNvPr>
              <p:cNvSpPr/>
              <p:nvPr/>
            </p:nvSpPr>
            <p:spPr>
              <a:xfrm>
                <a:off x="3856314" y="1763631"/>
                <a:ext cx="2379486" cy="2378269"/>
              </a:xfrm>
              <a:prstGeom prst="rect">
                <a:avLst/>
              </a:prstGeom>
              <a:solidFill>
                <a:schemeClr val="accent3">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5" name="矩形 34">
                <a:extLst>
                  <a:ext uri="{FF2B5EF4-FFF2-40B4-BE49-F238E27FC236}">
                    <a16:creationId xmlns:a16="http://schemas.microsoft.com/office/drawing/2014/main" xmlns="" id="{1FF408F0-61ED-47C8-A5E0-C51987E5125B}"/>
                  </a:ext>
                </a:extLst>
              </p:cNvPr>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3" name="矩形 52">
              <a:extLst>
                <a:ext uri="{FF2B5EF4-FFF2-40B4-BE49-F238E27FC236}">
                  <a16:creationId xmlns:a16="http://schemas.microsoft.com/office/drawing/2014/main" xmlns="" id="{E7017ACA-3468-4704-B970-A94B4003D150}"/>
                </a:ext>
              </a:extLst>
            </p:cNvPr>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itchFamily="34" charset="-122"/>
                  <a:ea typeface="微软雅黑" pitchFamily="34" charset="-122"/>
                </a:rPr>
                <a:t>成功项目展示</a:t>
              </a:r>
            </a:p>
          </p:txBody>
        </p:sp>
      </p:grpSp>
      <p:grpSp>
        <p:nvGrpSpPr>
          <p:cNvPr id="56" name="组合 41">
            <a:extLst>
              <a:ext uri="{FF2B5EF4-FFF2-40B4-BE49-F238E27FC236}">
                <a16:creationId xmlns:a16="http://schemas.microsoft.com/office/drawing/2014/main" xmlns="" id="{24A8EF47-A6D5-4939-B823-9C7417F5B034}"/>
              </a:ext>
            </a:extLst>
          </p:cNvPr>
          <p:cNvGrpSpPr>
            <a:grpSpLocks/>
          </p:cNvGrpSpPr>
          <p:nvPr/>
        </p:nvGrpSpPr>
        <p:grpSpPr bwMode="auto">
          <a:xfrm>
            <a:off x="4481277" y="3268513"/>
            <a:ext cx="450764" cy="400110"/>
            <a:chOff x="2705295" y="1805798"/>
            <a:chExt cx="815006" cy="723619"/>
          </a:xfrm>
        </p:grpSpPr>
        <p:grpSp>
          <p:nvGrpSpPr>
            <p:cNvPr id="57" name="组合 35">
              <a:extLst>
                <a:ext uri="{FF2B5EF4-FFF2-40B4-BE49-F238E27FC236}">
                  <a16:creationId xmlns:a16="http://schemas.microsoft.com/office/drawing/2014/main" xmlns="" id="{E44626B5-2C28-4132-B624-A452CC79C2FB}"/>
                </a:ext>
              </a:extLst>
            </p:cNvPr>
            <p:cNvGrpSpPr>
              <a:grpSpLocks/>
            </p:cNvGrpSpPr>
            <p:nvPr/>
          </p:nvGrpSpPr>
          <p:grpSpPr bwMode="auto">
            <a:xfrm>
              <a:off x="2727102" y="1809520"/>
              <a:ext cx="789301" cy="711133"/>
              <a:chOff x="3696385" y="1762464"/>
              <a:chExt cx="2543112" cy="2379436"/>
            </a:xfrm>
          </p:grpSpPr>
          <p:sp>
            <p:nvSpPr>
              <p:cNvPr id="59" name="矩形 58">
                <a:extLst>
                  <a:ext uri="{FF2B5EF4-FFF2-40B4-BE49-F238E27FC236}">
                    <a16:creationId xmlns:a16="http://schemas.microsoft.com/office/drawing/2014/main" xmlns="" id="{7E8716D7-686B-4734-9BA4-F817D81CAB7F}"/>
                  </a:ext>
                </a:extLst>
              </p:cNvPr>
              <p:cNvSpPr/>
              <p:nvPr/>
            </p:nvSpPr>
            <p:spPr>
              <a:xfrm>
                <a:off x="3855008" y="1760639"/>
                <a:ext cx="2379374" cy="2381261"/>
              </a:xfrm>
              <a:prstGeom prst="rect">
                <a:avLst/>
              </a:prstGeom>
              <a:solidFill>
                <a:schemeClr val="accent4">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0" name="矩形 34">
                <a:extLst>
                  <a:ext uri="{FF2B5EF4-FFF2-40B4-BE49-F238E27FC236}">
                    <a16:creationId xmlns:a16="http://schemas.microsoft.com/office/drawing/2014/main" xmlns="" id="{8C1D9D7D-4591-4295-9920-8ACAECFD65D5}"/>
                  </a:ext>
                </a:extLst>
              </p:cNvPr>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8" name="文本框 39">
              <a:extLst>
                <a:ext uri="{FF2B5EF4-FFF2-40B4-BE49-F238E27FC236}">
                  <a16:creationId xmlns:a16="http://schemas.microsoft.com/office/drawing/2014/main" xmlns="" id="{783A6799-CE17-441E-991D-FFE8E7A2BA5B}"/>
                </a:ext>
              </a:extLst>
            </p:cNvPr>
            <p:cNvSpPr txBox="1">
              <a:spLocks noChangeArrowheads="1"/>
            </p:cNvSpPr>
            <p:nvPr/>
          </p:nvSpPr>
          <p:spPr bwMode="auto">
            <a:xfrm>
              <a:off x="2705295" y="1805798"/>
              <a:ext cx="815006"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itchFamily="2" charset="-122"/>
                  <a:cs typeface="Arial" panose="020B0604020202020204" pitchFamily="34" charset="0"/>
                </a:rPr>
                <a:t>04</a:t>
              </a:r>
              <a:endParaRPr lang="zh-CN" altLang="en-US" sz="20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61" name="组合 42">
            <a:extLst>
              <a:ext uri="{FF2B5EF4-FFF2-40B4-BE49-F238E27FC236}">
                <a16:creationId xmlns:a16="http://schemas.microsoft.com/office/drawing/2014/main" xmlns="" id="{9328547F-1F8F-4112-A2E8-518F86BABC02}"/>
              </a:ext>
            </a:extLst>
          </p:cNvPr>
          <p:cNvGrpSpPr>
            <a:grpSpLocks/>
          </p:cNvGrpSpPr>
          <p:nvPr/>
        </p:nvGrpSpPr>
        <p:grpSpPr bwMode="auto">
          <a:xfrm>
            <a:off x="5125406" y="3270076"/>
            <a:ext cx="2830970" cy="393701"/>
            <a:chOff x="3859762" y="1809521"/>
            <a:chExt cx="5116559" cy="711133"/>
          </a:xfrm>
        </p:grpSpPr>
        <p:grpSp>
          <p:nvGrpSpPr>
            <p:cNvPr id="62" name="组合 36">
              <a:extLst>
                <a:ext uri="{FF2B5EF4-FFF2-40B4-BE49-F238E27FC236}">
                  <a16:creationId xmlns:a16="http://schemas.microsoft.com/office/drawing/2014/main" xmlns="" id="{D05C159F-61B3-4910-A37A-D078D5C8BC60}"/>
                </a:ext>
              </a:extLst>
            </p:cNvPr>
            <p:cNvGrpSpPr>
              <a:grpSpLocks/>
            </p:cNvGrpSpPr>
            <p:nvPr/>
          </p:nvGrpSpPr>
          <p:grpSpPr bwMode="auto">
            <a:xfrm>
              <a:off x="3859762" y="1809521"/>
              <a:ext cx="5116559" cy="711133"/>
              <a:chOff x="3856314" y="1762464"/>
              <a:chExt cx="2383183" cy="2379436"/>
            </a:xfrm>
          </p:grpSpPr>
          <p:sp>
            <p:nvSpPr>
              <p:cNvPr id="64" name="矩形 63">
                <a:extLst>
                  <a:ext uri="{FF2B5EF4-FFF2-40B4-BE49-F238E27FC236}">
                    <a16:creationId xmlns:a16="http://schemas.microsoft.com/office/drawing/2014/main" xmlns="" id="{ADFA5743-3A42-48AB-8586-26112629A971}"/>
                  </a:ext>
                </a:extLst>
              </p:cNvPr>
              <p:cNvSpPr/>
              <p:nvPr/>
            </p:nvSpPr>
            <p:spPr>
              <a:xfrm>
                <a:off x="3856314" y="1763631"/>
                <a:ext cx="2379486" cy="2378269"/>
              </a:xfrm>
              <a:prstGeom prst="rect">
                <a:avLst/>
              </a:prstGeom>
              <a:solidFill>
                <a:schemeClr val="accent4">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5" name="矩形 34">
                <a:extLst>
                  <a:ext uri="{FF2B5EF4-FFF2-40B4-BE49-F238E27FC236}">
                    <a16:creationId xmlns:a16="http://schemas.microsoft.com/office/drawing/2014/main" xmlns="" id="{60F8EA33-2480-44B5-B3FF-D2BC5E3F1BBB}"/>
                  </a:ext>
                </a:extLst>
              </p:cNvPr>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63" name="矩形 62">
              <a:extLst>
                <a:ext uri="{FF2B5EF4-FFF2-40B4-BE49-F238E27FC236}">
                  <a16:creationId xmlns:a16="http://schemas.microsoft.com/office/drawing/2014/main" xmlns="" id="{7B779289-34AC-4EFF-B43A-D5D228DBE217}"/>
                </a:ext>
              </a:extLst>
            </p:cNvPr>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itchFamily="34" charset="-122"/>
                  <a:ea typeface="微软雅黑" pitchFamily="34" charset="-122"/>
                </a:rPr>
                <a:t>明年工作计划</a:t>
              </a:r>
            </a:p>
          </p:txBody>
        </p:sp>
      </p:grpSp>
      <p:sp>
        <p:nvSpPr>
          <p:cNvPr id="2" name="椭圆 1">
            <a:extLst>
              <a:ext uri="{FF2B5EF4-FFF2-40B4-BE49-F238E27FC236}">
                <a16:creationId xmlns:a16="http://schemas.microsoft.com/office/drawing/2014/main" xmlns="" id="{B865BCD8-BF50-4529-9261-BC7B7AE82844}"/>
              </a:ext>
            </a:extLst>
          </p:cNvPr>
          <p:cNvSpPr/>
          <p:nvPr/>
        </p:nvSpPr>
        <p:spPr>
          <a:xfrm>
            <a:off x="1403648" y="1454179"/>
            <a:ext cx="2232248" cy="223224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MH_Others_1"/>
          <p:cNvSpPr txBox="1"/>
          <p:nvPr>
            <p:custDataLst>
              <p:tags r:id="rId1"/>
            </p:custDataLst>
          </p:nvPr>
        </p:nvSpPr>
        <p:spPr>
          <a:xfrm>
            <a:off x="2184704" y="1166147"/>
            <a:ext cx="923330" cy="2698377"/>
          </a:xfrm>
          <a:prstGeom prst="rect">
            <a:avLst/>
          </a:prstGeom>
          <a:noFill/>
        </p:spPr>
        <p:txBody>
          <a:bodyPr vert="eaVert" wrap="square" lIns="0" tIns="0" rIns="0" bIns="0" rtlCol="0" anchor="ctr" anchorCtr="0">
            <a:spAutoFit/>
          </a:bodyPr>
          <a:lstStyle/>
          <a:p>
            <a:pPr algn="ctr"/>
            <a:r>
              <a:rPr lang="zh-CN" altLang="en-US" sz="60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2"/>
            </p:custDataLst>
          </p:nvPr>
        </p:nvSpPr>
        <p:spPr>
          <a:xfrm rot="5400000">
            <a:off x="873121" y="2448279"/>
            <a:ext cx="2346166" cy="276999"/>
          </a:xfrm>
          <a:prstGeom prst="rect">
            <a:avLst/>
          </a:prstGeom>
          <a:noFill/>
        </p:spPr>
        <p:txBody>
          <a:bodyPr wrap="square" lIns="0" tIns="0" rIns="0" bIns="0">
            <a:spAutoFit/>
          </a:bodyPr>
          <a:lstStyle/>
          <a:p>
            <a:pPr algn="ctr">
              <a:defRPr/>
            </a:pP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8625947"/>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 by="(-#ppt_w*2)" calcmode="lin" valueType="num">
                                      <p:cBhvr rctx="PPT">
                                        <p:cTn id="14" dur="500" autoRev="1" fill="hold">
                                          <p:stCondLst>
                                            <p:cond delay="0"/>
                                          </p:stCondLst>
                                        </p:cTn>
                                        <p:tgtEl>
                                          <p:spTgt spid="18"/>
                                        </p:tgtEl>
                                        <p:attrNameLst>
                                          <p:attrName>ppt_w</p:attrName>
                                        </p:attrNameLst>
                                      </p:cBhvr>
                                    </p:anim>
                                    <p:anim by="(#ppt_w*0.50)" calcmode="lin" valueType="num">
                                      <p:cBhvr>
                                        <p:cTn id="15" dur="500" decel="50000" autoRev="1" fill="hold">
                                          <p:stCondLst>
                                            <p:cond delay="0"/>
                                          </p:stCondLst>
                                        </p:cTn>
                                        <p:tgtEl>
                                          <p:spTgt spid="18"/>
                                        </p:tgtEl>
                                        <p:attrNameLst>
                                          <p:attrName>ppt_x</p:attrName>
                                        </p:attrNameLst>
                                      </p:cBhvr>
                                    </p:anim>
                                    <p:anim from="(-#ppt_h/2)" to="(#ppt_y)" calcmode="lin" valueType="num">
                                      <p:cBhvr>
                                        <p:cTn id="16" dur="1000" fill="hold">
                                          <p:stCondLst>
                                            <p:cond delay="0"/>
                                          </p:stCondLst>
                                        </p:cTn>
                                        <p:tgtEl>
                                          <p:spTgt spid="18"/>
                                        </p:tgtEl>
                                        <p:attrNameLst>
                                          <p:attrName>ppt_y</p:attrName>
                                        </p:attrNameLst>
                                      </p:cBhvr>
                                    </p:anim>
                                    <p:animRot by="21600000">
                                      <p:cBhvr>
                                        <p:cTn id="17" dur="1000" fill="hold">
                                          <p:stCondLst>
                                            <p:cond delay="0"/>
                                          </p:stCondLst>
                                        </p:cTn>
                                        <p:tgtEl>
                                          <p:spTgt spid="18"/>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par>
                                <p:cTn id="24" presetID="2" presetClass="entr" presetSubtype="8" decel="10000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750" fill="hold"/>
                                        <p:tgtEl>
                                          <p:spTgt spid="16"/>
                                        </p:tgtEl>
                                        <p:attrNameLst>
                                          <p:attrName>ppt_x</p:attrName>
                                        </p:attrNameLst>
                                      </p:cBhvr>
                                      <p:tavLst>
                                        <p:tav tm="0">
                                          <p:val>
                                            <p:strVal val="0-#ppt_w/2"/>
                                          </p:val>
                                        </p:tav>
                                        <p:tav tm="100000">
                                          <p:val>
                                            <p:strVal val="#ppt_x"/>
                                          </p:val>
                                        </p:tav>
                                      </p:tavLst>
                                    </p:anim>
                                    <p:anim calcmode="lin" valueType="num">
                                      <p:cBhvr additive="base">
                                        <p:cTn id="27" dur="750" fill="hold"/>
                                        <p:tgtEl>
                                          <p:spTgt spid="16"/>
                                        </p:tgtEl>
                                        <p:attrNameLst>
                                          <p:attrName>ppt_y</p:attrName>
                                        </p:attrNameLst>
                                      </p:cBhvr>
                                      <p:tavLst>
                                        <p:tav tm="0">
                                          <p:val>
                                            <p:strVal val="#ppt_y"/>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750"/>
                                        <p:tgtEl>
                                          <p:spTgt spid="31"/>
                                        </p:tgtEl>
                                      </p:cBhvr>
                                    </p:animEffect>
                                  </p:childTnLst>
                                </p:cTn>
                              </p:par>
                              <p:par>
                                <p:cTn id="31" presetID="10"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750"/>
                                        <p:tgtEl>
                                          <p:spTgt spid="41"/>
                                        </p:tgtEl>
                                      </p:cBhvr>
                                    </p:animEffect>
                                  </p:childTnLst>
                                </p:cTn>
                              </p:par>
                            </p:childTnLst>
                          </p:cTn>
                        </p:par>
                        <p:par>
                          <p:cTn id="34" fill="hold">
                            <p:stCondLst>
                              <p:cond delay="1700"/>
                            </p:stCondLst>
                            <p:childTnLst>
                              <p:par>
                                <p:cTn id="35" presetID="2" presetClass="entr" presetSubtype="8" decel="10000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750" fill="hold"/>
                                        <p:tgtEl>
                                          <p:spTgt spid="46"/>
                                        </p:tgtEl>
                                        <p:attrNameLst>
                                          <p:attrName>ppt_x</p:attrName>
                                        </p:attrNameLst>
                                      </p:cBhvr>
                                      <p:tavLst>
                                        <p:tav tm="0">
                                          <p:val>
                                            <p:strVal val="0-#ppt_w/2"/>
                                          </p:val>
                                        </p:tav>
                                        <p:tav tm="100000">
                                          <p:val>
                                            <p:strVal val="#ppt_x"/>
                                          </p:val>
                                        </p:tav>
                                      </p:tavLst>
                                    </p:anim>
                                    <p:anim calcmode="lin" valueType="num">
                                      <p:cBhvr additive="base">
                                        <p:cTn id="38" dur="750" fill="hold"/>
                                        <p:tgtEl>
                                          <p:spTgt spid="46"/>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750"/>
                                        <p:tgtEl>
                                          <p:spTgt spid="51"/>
                                        </p:tgtEl>
                                      </p:cBhvr>
                                    </p:animEffect>
                                  </p:childTnLst>
                                </p:cTn>
                              </p:par>
                            </p:childTnLst>
                          </p:cTn>
                        </p:par>
                        <p:par>
                          <p:cTn id="42" fill="hold">
                            <p:stCondLst>
                              <p:cond delay="2450"/>
                            </p:stCondLst>
                            <p:childTnLst>
                              <p:par>
                                <p:cTn id="43" presetID="2" presetClass="entr" presetSubtype="8" decel="100000"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750" fill="hold"/>
                                        <p:tgtEl>
                                          <p:spTgt spid="56"/>
                                        </p:tgtEl>
                                        <p:attrNameLst>
                                          <p:attrName>ppt_x</p:attrName>
                                        </p:attrNameLst>
                                      </p:cBhvr>
                                      <p:tavLst>
                                        <p:tav tm="0">
                                          <p:val>
                                            <p:strVal val="0-#ppt_w/2"/>
                                          </p:val>
                                        </p:tav>
                                        <p:tav tm="100000">
                                          <p:val>
                                            <p:strVal val="#ppt_x"/>
                                          </p:val>
                                        </p:tav>
                                      </p:tavLst>
                                    </p:anim>
                                    <p:anim calcmode="lin" valueType="num">
                                      <p:cBhvr additive="base">
                                        <p:cTn id="46" dur="750" fill="hold"/>
                                        <p:tgtEl>
                                          <p:spTgt spid="56"/>
                                        </p:tgtEl>
                                        <p:attrNameLst>
                                          <p:attrName>ppt_y</p:attrName>
                                        </p:attrNameLst>
                                      </p:cBhvr>
                                      <p:tavLst>
                                        <p:tav tm="0">
                                          <p:val>
                                            <p:strVal val="#ppt_y"/>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4427985" y="2211710"/>
            <a:ext cx="2499588" cy="430887"/>
          </a:xfrm>
          <a:prstGeom prst="rect">
            <a:avLst/>
          </a:prstGeom>
        </p:spPr>
        <p:txBody>
          <a:bodyPr wrap="square" lIns="0" tIns="0" rIns="0" bIns="0">
            <a:spAutoFit/>
          </a:bodyPr>
          <a:lstStyle/>
          <a:p>
            <a:pPr lvl="0"/>
            <a:r>
              <a:rPr lang="zh-CN" altLang="zh-CN" sz="2800" b="1" dirty="0">
                <a:solidFill>
                  <a:schemeClr val="accent1"/>
                </a:solidFill>
                <a:latin typeface="微软雅黑" pitchFamily="34" charset="-122"/>
                <a:ea typeface="微软雅黑" pitchFamily="34" charset="-122"/>
              </a:rPr>
              <a:t>年度工作概述</a:t>
            </a:r>
          </a:p>
        </p:txBody>
      </p:sp>
      <p:sp>
        <p:nvSpPr>
          <p:cNvPr id="10" name="文本框 9"/>
          <p:cNvSpPr txBox="1"/>
          <p:nvPr/>
        </p:nvSpPr>
        <p:spPr>
          <a:xfrm>
            <a:off x="4427984" y="2724392"/>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2" name="椭圆 11">
            <a:extLst>
              <a:ext uri="{FF2B5EF4-FFF2-40B4-BE49-F238E27FC236}">
                <a16:creationId xmlns:a16="http://schemas.microsoft.com/office/drawing/2014/main" xmlns="" id="{B5E69D5B-232F-4882-B503-33D82D5206C7}"/>
              </a:ext>
            </a:extLst>
          </p:cNvPr>
          <p:cNvSpPr/>
          <p:nvPr/>
        </p:nvSpPr>
        <p:spPr>
          <a:xfrm>
            <a:off x="1763688" y="1454179"/>
            <a:ext cx="2232248" cy="223224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chemeClr val="bg1"/>
                </a:solidFill>
              </a:rPr>
              <a:t>01</a:t>
            </a:r>
            <a:endParaRPr lang="zh-CN" altLang="en-US" sz="8800" b="1" dirty="0">
              <a:solidFill>
                <a:schemeClr val="bg1"/>
              </a:solidFill>
            </a:endParaRPr>
          </a:p>
        </p:txBody>
      </p:sp>
    </p:spTree>
    <p:extLst>
      <p:ext uri="{BB962C8B-B14F-4D97-AF65-F5344CB8AC3E}">
        <p14:creationId xmlns:p14="http://schemas.microsoft.com/office/powerpoint/2010/main" val="1880431617"/>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4034357" y="2211821"/>
            <a:ext cx="1061000" cy="1214343"/>
            <a:chOff x="5379142" y="2991066"/>
            <a:chExt cx="1414667" cy="1619124"/>
          </a:xfrm>
        </p:grpSpPr>
        <p:sp>
          <p:nvSpPr>
            <p:cNvPr id="3" name="Shape 1723"/>
            <p:cNvSpPr/>
            <p:nvPr/>
          </p:nvSpPr>
          <p:spPr>
            <a:xfrm rot="18900000">
              <a:off x="5379143" y="2991066"/>
              <a:ext cx="1414666" cy="1414666"/>
            </a:xfrm>
            <a:prstGeom prst="ellipse">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 name="Shape 1726"/>
            <p:cNvSpPr/>
            <p:nvPr/>
          </p:nvSpPr>
          <p:spPr>
            <a:xfrm rot="18900000">
              <a:off x="5379142" y="3195523"/>
              <a:ext cx="1414666" cy="1414667"/>
            </a:xfrm>
            <a:prstGeom prst="ellipse">
              <a:avLst/>
            </a:prstGeom>
            <a:solidFill>
              <a:schemeClr val="accent3"/>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2"/>
          <p:cNvGrpSpPr/>
          <p:nvPr/>
        </p:nvGrpSpPr>
        <p:grpSpPr>
          <a:xfrm>
            <a:off x="2672903" y="2368078"/>
            <a:ext cx="1061000" cy="1214343"/>
            <a:chOff x="3563871" y="3199409"/>
            <a:chExt cx="1414666" cy="1619124"/>
          </a:xfrm>
        </p:grpSpPr>
        <p:sp>
          <p:nvSpPr>
            <p:cNvPr id="6" name="Shape 1722"/>
            <p:cNvSpPr/>
            <p:nvPr/>
          </p:nvSpPr>
          <p:spPr>
            <a:xfrm rot="8100000">
              <a:off x="3563871" y="3403867"/>
              <a:ext cx="1414666" cy="1414666"/>
            </a:xfrm>
            <a:prstGeom prst="ellipse">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7" name="Shape 1729"/>
            <p:cNvSpPr/>
            <p:nvPr/>
          </p:nvSpPr>
          <p:spPr>
            <a:xfrm rot="8100000">
              <a:off x="3563871" y="3199409"/>
              <a:ext cx="1414666" cy="1414667"/>
            </a:xfrm>
            <a:prstGeom prst="ellipse">
              <a:avLst/>
            </a:prstGeom>
            <a:solidFill>
              <a:schemeClr val="accent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8" name="Group 11"/>
          <p:cNvGrpSpPr/>
          <p:nvPr/>
        </p:nvGrpSpPr>
        <p:grpSpPr>
          <a:xfrm>
            <a:off x="1307307" y="2211820"/>
            <a:ext cx="1061000" cy="1214343"/>
            <a:chOff x="1743076" y="2991066"/>
            <a:chExt cx="1414666" cy="1619125"/>
          </a:xfrm>
        </p:grpSpPr>
        <p:sp>
          <p:nvSpPr>
            <p:cNvPr id="9" name="Shape 1721"/>
            <p:cNvSpPr/>
            <p:nvPr/>
          </p:nvSpPr>
          <p:spPr>
            <a:xfrm rot="18900000">
              <a:off x="1743076" y="2991066"/>
              <a:ext cx="1414666" cy="1414666"/>
            </a:xfrm>
            <a:prstGeom prst="ellipse">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0" name="Shape 1732"/>
            <p:cNvSpPr/>
            <p:nvPr/>
          </p:nvSpPr>
          <p:spPr>
            <a:xfrm rot="18900000">
              <a:off x="1743076" y="3195524"/>
              <a:ext cx="1414666" cy="1414667"/>
            </a:xfrm>
            <a:prstGeom prst="ellipse">
              <a:avLst/>
            </a:prstGeom>
            <a:solidFill>
              <a:schemeClr val="accent1"/>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399953" y="2368077"/>
            <a:ext cx="1061000" cy="1214344"/>
            <a:chOff x="7199937" y="3199409"/>
            <a:chExt cx="1414666" cy="1619125"/>
          </a:xfrm>
        </p:grpSpPr>
        <p:sp>
          <p:nvSpPr>
            <p:cNvPr id="12" name="Shape 1724"/>
            <p:cNvSpPr/>
            <p:nvPr/>
          </p:nvSpPr>
          <p:spPr>
            <a:xfrm rot="8100000">
              <a:off x="7199937" y="3403868"/>
              <a:ext cx="1414666" cy="1414666"/>
            </a:xfrm>
            <a:prstGeom prst="ellipse">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3" name="Shape 1735"/>
            <p:cNvSpPr/>
            <p:nvPr/>
          </p:nvSpPr>
          <p:spPr>
            <a:xfrm rot="8100000">
              <a:off x="7199937" y="3199409"/>
              <a:ext cx="1414666" cy="1414667"/>
            </a:xfrm>
            <a:prstGeom prst="ellipse">
              <a:avLst/>
            </a:prstGeom>
            <a:solidFill>
              <a:schemeClr val="accent4"/>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14" name="Group 16"/>
          <p:cNvGrpSpPr/>
          <p:nvPr/>
        </p:nvGrpSpPr>
        <p:grpSpPr>
          <a:xfrm>
            <a:off x="6761407" y="2211821"/>
            <a:ext cx="1061000" cy="1214343"/>
            <a:chOff x="9015209" y="2991066"/>
            <a:chExt cx="1414666" cy="1619124"/>
          </a:xfrm>
        </p:grpSpPr>
        <p:sp>
          <p:nvSpPr>
            <p:cNvPr id="15" name="Shape 1725"/>
            <p:cNvSpPr/>
            <p:nvPr/>
          </p:nvSpPr>
          <p:spPr>
            <a:xfrm rot="18900000">
              <a:off x="9015209" y="2991066"/>
              <a:ext cx="1414666" cy="1414666"/>
            </a:xfrm>
            <a:prstGeom prst="ellipse">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6" name="Shape 1738"/>
            <p:cNvSpPr/>
            <p:nvPr/>
          </p:nvSpPr>
          <p:spPr>
            <a:xfrm rot="18900000">
              <a:off x="9015209" y="3195523"/>
              <a:ext cx="1414666" cy="1414667"/>
            </a:xfrm>
            <a:prstGeom prst="ellipse">
              <a:avLst/>
            </a:prstGeom>
            <a:solidFill>
              <a:schemeClr val="accent1"/>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17" name="Text Placeholder 4"/>
          <p:cNvSpPr txBox="1">
            <a:spLocks/>
          </p:cNvSpPr>
          <p:nvPr/>
        </p:nvSpPr>
        <p:spPr>
          <a:xfrm>
            <a:off x="1383750" y="2795250"/>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8" name="Text Placeholder 4"/>
          <p:cNvSpPr txBox="1">
            <a:spLocks/>
          </p:cNvSpPr>
          <p:nvPr/>
        </p:nvSpPr>
        <p:spPr>
          <a:xfrm>
            <a:off x="2747274" y="2795250"/>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Text Placeholder 4"/>
          <p:cNvSpPr txBox="1">
            <a:spLocks/>
          </p:cNvSpPr>
          <p:nvPr/>
        </p:nvSpPr>
        <p:spPr>
          <a:xfrm>
            <a:off x="4110265" y="2795250"/>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5473789" y="2795250"/>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1" name="Text Placeholder 4"/>
          <p:cNvSpPr txBox="1">
            <a:spLocks/>
          </p:cNvSpPr>
          <p:nvPr/>
        </p:nvSpPr>
        <p:spPr>
          <a:xfrm>
            <a:off x="6837850" y="2795250"/>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71600" y="1310447"/>
            <a:ext cx="1746277" cy="479983"/>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85000"/>
                    <a:lumOff val="15000"/>
                  </a:schemeClr>
                </a:solidFill>
                <a:latin typeface="微软雅黑" pitchFamily="34" charset="-122"/>
                <a:ea typeface="微软雅黑" pitchFamily="34" charset="-122"/>
              </a:rPr>
              <a:t>。</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23" name="TextBox 22"/>
          <p:cNvSpPr txBox="1"/>
          <p:nvPr/>
        </p:nvSpPr>
        <p:spPr>
          <a:xfrm>
            <a:off x="2339753" y="3836415"/>
            <a:ext cx="1746277" cy="443198"/>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24" name="TextBox 23"/>
          <p:cNvSpPr txBox="1"/>
          <p:nvPr/>
        </p:nvSpPr>
        <p:spPr>
          <a:xfrm>
            <a:off x="3702066" y="1310447"/>
            <a:ext cx="1746277" cy="479983"/>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85000"/>
                    <a:lumOff val="15000"/>
                  </a:schemeClr>
                </a:solidFill>
                <a:latin typeface="微软雅黑" pitchFamily="34" charset="-122"/>
                <a:ea typeface="微软雅黑" pitchFamily="34" charset="-122"/>
              </a:rPr>
              <a:t>。</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25" name="TextBox 24"/>
          <p:cNvSpPr txBox="1"/>
          <p:nvPr/>
        </p:nvSpPr>
        <p:spPr>
          <a:xfrm>
            <a:off x="5065405" y="3836415"/>
            <a:ext cx="1746277" cy="664797"/>
          </a:xfrm>
          <a:prstGeom prst="rect">
            <a:avLst/>
          </a:prstGeom>
          <a:noFill/>
        </p:spPr>
        <p:txBody>
          <a:bodyPr wrap="square" lIns="0" tIns="0" rIns="0" bIns="0" rtlCol="0">
            <a:spAutoFit/>
          </a:bodyPr>
          <a:lstStyle/>
          <a:p>
            <a:pPr algn="just">
              <a:lnSpc>
                <a:spcPct val="120000"/>
              </a:lnSpc>
            </a:pPr>
            <a:r>
              <a:rPr lang="zh-CN" altLang="en-US" sz="900" dirty="0">
                <a:solidFill>
                  <a:schemeClr val="bg1">
                    <a:lumMod val="50000"/>
                  </a:schemeClr>
                </a:solidFill>
                <a:latin typeface="微软雅黑" pitchFamily="34" charset="-122"/>
                <a:ea typeface="微软雅黑" pitchFamily="34" charset="-122"/>
              </a:rPr>
              <a:t>详写内容</a:t>
            </a:r>
            <a:r>
              <a:rPr lang="en-US" altLang="zh-CN" sz="900" dirty="0">
                <a:solidFill>
                  <a:schemeClr val="bg1">
                    <a:lumMod val="50000"/>
                  </a:schemeClr>
                </a:solidFill>
                <a:latin typeface="微软雅黑" pitchFamily="34" charset="-122"/>
                <a:ea typeface="微软雅黑" pitchFamily="34" charset="-122"/>
              </a:rPr>
              <a:t>……</a:t>
            </a:r>
            <a:r>
              <a:rPr lang="zh-CN" altLang="en-US" sz="9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00" dirty="0">
              <a:solidFill>
                <a:schemeClr val="bg1">
                  <a:lumMod val="50000"/>
                </a:schemeClr>
              </a:solidFill>
              <a:latin typeface="微软雅黑" pitchFamily="34" charset="-122"/>
              <a:ea typeface="微软雅黑" pitchFamily="34" charset="-122"/>
            </a:endParaRPr>
          </a:p>
        </p:txBody>
      </p:sp>
      <p:sp>
        <p:nvSpPr>
          <p:cNvPr id="26" name="TextBox 25"/>
          <p:cNvSpPr txBox="1"/>
          <p:nvPr/>
        </p:nvSpPr>
        <p:spPr>
          <a:xfrm>
            <a:off x="6414568" y="1310447"/>
            <a:ext cx="1746277" cy="479983"/>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85000"/>
                    <a:lumOff val="15000"/>
                  </a:schemeClr>
                </a:solidFill>
                <a:latin typeface="微软雅黑" pitchFamily="34" charset="-122"/>
                <a:ea typeface="微软雅黑" pitchFamily="34" charset="-122"/>
              </a:rPr>
              <a:t>。</a:t>
            </a:r>
            <a:endParaRPr lang="en-US" altLang="zh-CN" sz="10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5536207"/>
      </p:ext>
    </p:extLst>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strips(downRight)">
                                      <p:cBhvr>
                                        <p:cTn id="14" dur="500"/>
                                        <p:tgtEl>
                                          <p:spTgt spid="22"/>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fade">
                                      <p:cBhvr>
                                        <p:cTn id="21" dur="500"/>
                                        <p:tgtEl>
                                          <p:spTgt spid="18">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ssolv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xEl>
                                              <p:pRg st="0" end="0"/>
                                            </p:txEl>
                                          </p:spTgt>
                                        </p:tgtEl>
                                        <p:attrNameLst>
                                          <p:attrName>style.visibility</p:attrName>
                                        </p:attrNameLst>
                                      </p:cBhvr>
                                      <p:to>
                                        <p:strVal val="visible"/>
                                      </p:to>
                                    </p:set>
                                    <p:animEffect transition="in" filter="fade">
                                      <p:cBhvr>
                                        <p:cTn id="32" dur="500"/>
                                        <p:tgtEl>
                                          <p:spTgt spid="19">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strips(downRight)">
                                      <p:cBhvr>
                                        <p:cTn id="36" dur="500"/>
                                        <p:tgtEl>
                                          <p:spTgt spid="24"/>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dissolve">
                                      <p:cBhvr>
                                        <p:cTn id="40" dur="500"/>
                                        <p:tgtEl>
                                          <p:spTgt spid="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Effect transition="in" filter="fade">
                                      <p:cBhvr>
                                        <p:cTn id="43" dur="500"/>
                                        <p:tgtEl>
                                          <p:spTgt spid="20">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strips(downRight)">
                                      <p:cBhvr>
                                        <p:cTn id="47" dur="500"/>
                                        <p:tgtEl>
                                          <p:spTgt spid="25"/>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dissolve">
                                      <p:cBhvr>
                                        <p:cTn id="51" dur="500"/>
                                        <p:tgtEl>
                                          <p:spTgt spid="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xEl>
                                              <p:pRg st="0" end="0"/>
                                            </p:txEl>
                                          </p:spTgt>
                                        </p:tgtEl>
                                        <p:attrNameLst>
                                          <p:attrName>style.visibility</p:attrName>
                                        </p:attrNameLst>
                                      </p:cBhvr>
                                      <p:to>
                                        <p:strVal val="visible"/>
                                      </p:to>
                                    </p:set>
                                    <p:animEffect transition="in" filter="fade">
                                      <p:cBhvr>
                                        <p:cTn id="54" dur="500"/>
                                        <p:tgtEl>
                                          <p:spTgt spid="21">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strips(downRigh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9" grpId="0" build="p"/>
      <p:bldP spid="20" grpId="0" build="p"/>
      <p:bldP spid="21" grpId="0" build="p"/>
      <p:bldP spid="22" grpId="0"/>
      <p:bldP spid="23" grpId="0"/>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a:spLocks noChangeArrowheads="1"/>
          </p:cNvSpPr>
          <p:nvPr/>
        </p:nvSpPr>
        <p:spPr bwMode="auto">
          <a:xfrm>
            <a:off x="2504033" y="1447801"/>
            <a:ext cx="1258887" cy="385763"/>
          </a:xfrm>
          <a:prstGeom prst="homePlate">
            <a:avLst>
              <a:gd name="adj" fmla="val 50114"/>
            </a:avLst>
          </a:prstGeom>
          <a:solidFill>
            <a:schemeClr val="accent2"/>
          </a:solidFill>
          <a:ln w="3175">
            <a:noFill/>
            <a:bevel/>
            <a:headEnd/>
            <a:tailEnd/>
          </a:ln>
        </p:spPr>
        <p:txBody>
          <a:bodyPr lIns="62111" tIns="31055" rIns="62111" bIns="31055" anchor="ctr"/>
          <a:lstStyle/>
          <a:p>
            <a:pPr algn="ctr"/>
            <a:endParaRPr lang="zh-CN" altLang="en-US" sz="1400" b="1" dirty="0">
              <a:solidFill>
                <a:srgbClr val="F8F8F8"/>
              </a:solidFill>
              <a:latin typeface="Arial" pitchFamily="34" charset="0"/>
              <a:ea typeface="微软雅黑" pitchFamily="34" charset="-122"/>
            </a:endParaRPr>
          </a:p>
        </p:txBody>
      </p:sp>
      <p:sp>
        <p:nvSpPr>
          <p:cNvPr id="27" name="TextBox 22"/>
          <p:cNvSpPr txBox="1">
            <a:spLocks noChangeArrowheads="1"/>
          </p:cNvSpPr>
          <p:nvPr/>
        </p:nvSpPr>
        <p:spPr bwMode="auto">
          <a:xfrm>
            <a:off x="2640559" y="1509714"/>
            <a:ext cx="1057275" cy="250825"/>
          </a:xfrm>
          <a:prstGeom prst="rect">
            <a:avLst/>
          </a:prstGeom>
          <a:noFill/>
          <a:ln w="3175">
            <a:noFill/>
            <a:bevel/>
            <a:headEnd/>
            <a:tailEnd/>
          </a:ln>
        </p:spPr>
        <p:txBody>
          <a:bodyPr lIns="62111" tIns="31055" rIns="62111" bIns="31055" anchor="ctr"/>
          <a:lstStyle/>
          <a:p>
            <a:r>
              <a:rPr lang="zh-CN" altLang="en-US" sz="1100" b="1" dirty="0">
                <a:solidFill>
                  <a:srgbClr val="F8F8F8"/>
                </a:solidFill>
                <a:ea typeface="微软雅黑" pitchFamily="34" charset="-122"/>
              </a:rPr>
              <a:t>添加标题</a:t>
            </a:r>
          </a:p>
        </p:txBody>
      </p:sp>
      <p:sp>
        <p:nvSpPr>
          <p:cNvPr id="28" name="五边形 27"/>
          <p:cNvSpPr>
            <a:spLocks noChangeArrowheads="1"/>
          </p:cNvSpPr>
          <p:nvPr/>
        </p:nvSpPr>
        <p:spPr bwMode="auto">
          <a:xfrm>
            <a:off x="2504033" y="2638425"/>
            <a:ext cx="1258887" cy="385763"/>
          </a:xfrm>
          <a:prstGeom prst="homePlate">
            <a:avLst>
              <a:gd name="adj" fmla="val 50114"/>
            </a:avLst>
          </a:prstGeom>
          <a:solidFill>
            <a:schemeClr val="accent3"/>
          </a:solidFill>
          <a:ln w="3175">
            <a:noFill/>
            <a:bevel/>
            <a:headEnd/>
            <a:tailEnd/>
          </a:ln>
        </p:spPr>
        <p:txBody>
          <a:bodyPr lIns="62111" tIns="31055" rIns="62111" bIns="31055" anchor="ctr"/>
          <a:lstStyle/>
          <a:p>
            <a:pPr algn="ctr"/>
            <a:endParaRPr lang="zh-CN" altLang="en-US" sz="1400" b="1" dirty="0">
              <a:solidFill>
                <a:srgbClr val="F8F8F8"/>
              </a:solidFill>
              <a:latin typeface="Arial" pitchFamily="34" charset="0"/>
              <a:ea typeface="微软雅黑" pitchFamily="34" charset="-122"/>
            </a:endParaRPr>
          </a:p>
        </p:txBody>
      </p:sp>
      <p:sp>
        <p:nvSpPr>
          <p:cNvPr id="29" name="TextBox 22"/>
          <p:cNvSpPr txBox="1">
            <a:spLocks noChangeArrowheads="1"/>
          </p:cNvSpPr>
          <p:nvPr/>
        </p:nvSpPr>
        <p:spPr bwMode="auto">
          <a:xfrm>
            <a:off x="2646908" y="2714626"/>
            <a:ext cx="1050925" cy="250825"/>
          </a:xfrm>
          <a:prstGeom prst="rect">
            <a:avLst/>
          </a:prstGeom>
          <a:noFill/>
          <a:ln w="3175">
            <a:noFill/>
            <a:bevel/>
            <a:headEnd/>
            <a:tailEnd/>
          </a:ln>
        </p:spPr>
        <p:txBody>
          <a:bodyPr lIns="62111" tIns="31055" rIns="62111" bIns="31055" anchor="ctr"/>
          <a:lstStyle/>
          <a:p>
            <a:r>
              <a:rPr lang="zh-CN" altLang="en-US" sz="1100" b="1" dirty="0">
                <a:solidFill>
                  <a:srgbClr val="F8F8F8"/>
                </a:solidFill>
                <a:ea typeface="微软雅黑" pitchFamily="34" charset="-122"/>
              </a:rPr>
              <a:t>添加标题</a:t>
            </a:r>
          </a:p>
        </p:txBody>
      </p:sp>
      <p:sp>
        <p:nvSpPr>
          <p:cNvPr id="30" name="五边形 29"/>
          <p:cNvSpPr>
            <a:spLocks noChangeArrowheads="1"/>
          </p:cNvSpPr>
          <p:nvPr/>
        </p:nvSpPr>
        <p:spPr bwMode="auto">
          <a:xfrm>
            <a:off x="2504033" y="3884613"/>
            <a:ext cx="1258887" cy="387350"/>
          </a:xfrm>
          <a:prstGeom prst="homePlate">
            <a:avLst>
              <a:gd name="adj" fmla="val 49909"/>
            </a:avLst>
          </a:prstGeom>
          <a:solidFill>
            <a:schemeClr val="accent4"/>
          </a:solidFill>
          <a:ln w="3175">
            <a:noFill/>
            <a:bevel/>
            <a:headEnd/>
            <a:tailEnd/>
          </a:ln>
        </p:spPr>
        <p:txBody>
          <a:bodyPr lIns="62111" tIns="31055" rIns="62111" bIns="31055" anchor="ctr"/>
          <a:lstStyle/>
          <a:p>
            <a:pPr algn="ctr"/>
            <a:endParaRPr lang="zh-CN" altLang="en-US" sz="1400" b="1" dirty="0">
              <a:solidFill>
                <a:srgbClr val="F8F8F8"/>
              </a:solidFill>
              <a:latin typeface="Arial" pitchFamily="34" charset="0"/>
              <a:ea typeface="微软雅黑" pitchFamily="34" charset="-122"/>
            </a:endParaRPr>
          </a:p>
        </p:txBody>
      </p:sp>
      <p:sp>
        <p:nvSpPr>
          <p:cNvPr id="31" name="TextBox 22"/>
          <p:cNvSpPr txBox="1">
            <a:spLocks noChangeArrowheads="1"/>
          </p:cNvSpPr>
          <p:nvPr/>
        </p:nvSpPr>
        <p:spPr bwMode="auto">
          <a:xfrm>
            <a:off x="2646908" y="3948114"/>
            <a:ext cx="1050925" cy="250825"/>
          </a:xfrm>
          <a:prstGeom prst="rect">
            <a:avLst/>
          </a:prstGeom>
          <a:noFill/>
          <a:ln w="3175">
            <a:noFill/>
            <a:bevel/>
            <a:headEnd/>
            <a:tailEnd/>
          </a:ln>
        </p:spPr>
        <p:txBody>
          <a:bodyPr lIns="62111" tIns="31055" rIns="62111" bIns="31055" anchor="ctr"/>
          <a:lstStyle/>
          <a:p>
            <a:r>
              <a:rPr lang="zh-CN" altLang="en-US" sz="1100" b="1" dirty="0">
                <a:solidFill>
                  <a:srgbClr val="F8F8F8"/>
                </a:solidFill>
                <a:ea typeface="微软雅黑" pitchFamily="34" charset="-122"/>
              </a:rPr>
              <a:t>添加标题</a:t>
            </a:r>
          </a:p>
        </p:txBody>
      </p:sp>
      <p:sp>
        <p:nvSpPr>
          <p:cNvPr id="32" name="任意多边形 31"/>
          <p:cNvSpPr/>
          <p:nvPr/>
        </p:nvSpPr>
        <p:spPr bwMode="auto">
          <a:xfrm>
            <a:off x="1789659" y="1628776"/>
            <a:ext cx="855662" cy="1204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5" rIns="62111" bIns="31055"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789659" y="2851150"/>
            <a:ext cx="855662" cy="12271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5" rIns="62111" bIns="31055"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789659" y="2851150"/>
            <a:ext cx="855662" cy="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1257846" y="2379663"/>
            <a:ext cx="942975" cy="942975"/>
          </a:xfrm>
          <a:prstGeom prst="ellipse">
            <a:avLst/>
          </a:prstGeom>
          <a:solidFill>
            <a:schemeClr val="accent1"/>
          </a:solidFill>
          <a:ln w="3175">
            <a:noFill/>
            <a:bevel/>
            <a:headEnd/>
            <a:tailEnd/>
          </a:ln>
        </p:spPr>
        <p:txBody>
          <a:bodyPr lIns="62111" tIns="31055" rIns="62111" bIns="31055" anchor="ctr"/>
          <a:lstStyle/>
          <a:p>
            <a:pPr algn="ctr"/>
            <a:r>
              <a:rPr lang="zh-CN" altLang="en-US" sz="1400" b="1" dirty="0">
                <a:solidFill>
                  <a:srgbClr val="F8F8F8"/>
                </a:solidFill>
                <a:ea typeface="微软雅黑" pitchFamily="34" charset="-122"/>
              </a:rPr>
              <a:t>添加</a:t>
            </a:r>
            <a:endParaRPr lang="en-US" altLang="zh-CN" sz="1400" b="1" dirty="0">
              <a:solidFill>
                <a:srgbClr val="F8F8F8"/>
              </a:solidFill>
              <a:ea typeface="微软雅黑" pitchFamily="34" charset="-122"/>
            </a:endParaRPr>
          </a:p>
          <a:p>
            <a:pPr algn="ctr"/>
            <a:r>
              <a:rPr lang="zh-CN" altLang="en-US" sz="1400" b="1" dirty="0">
                <a:solidFill>
                  <a:srgbClr val="F8F8F8"/>
                </a:solidFill>
                <a:ea typeface="微软雅黑" pitchFamily="34" charset="-122"/>
              </a:rPr>
              <a:t>标题</a:t>
            </a:r>
          </a:p>
        </p:txBody>
      </p:sp>
      <p:sp>
        <p:nvSpPr>
          <p:cNvPr id="42" name="圆角矩形 41"/>
          <p:cNvSpPr>
            <a:spLocks noChangeArrowheads="1"/>
          </p:cNvSpPr>
          <p:nvPr/>
        </p:nvSpPr>
        <p:spPr bwMode="auto">
          <a:xfrm>
            <a:off x="3394620" y="2413001"/>
            <a:ext cx="3049588" cy="876300"/>
          </a:xfrm>
          <a:prstGeom prst="roundRect">
            <a:avLst>
              <a:gd name="adj" fmla="val 9991"/>
            </a:avLst>
          </a:prstGeom>
          <a:solidFill>
            <a:srgbClr val="F2F2F2"/>
          </a:solidFill>
          <a:ln w="3175">
            <a:solidFill>
              <a:srgbClr val="7F7F7F"/>
            </a:solidFill>
            <a:bevel/>
            <a:headEnd/>
            <a:tailEnd/>
          </a:ln>
        </p:spPr>
        <p:txBody>
          <a:bodyPr lIns="62111" tIns="31055" rIns="62111" bIns="31055" anchor="ctr"/>
          <a:lstStyle/>
          <a:p>
            <a:pPr lvl="2"/>
            <a:endParaRPr lang="zh-CN" altLang="en-US" sz="1000" dirty="0">
              <a:solidFill>
                <a:srgbClr val="434343"/>
              </a:solidFill>
            </a:endParaRPr>
          </a:p>
        </p:txBody>
      </p:sp>
      <p:sp>
        <p:nvSpPr>
          <p:cNvPr id="43" name="圆角矩形 42"/>
          <p:cNvSpPr>
            <a:spLocks noChangeArrowheads="1"/>
          </p:cNvSpPr>
          <p:nvPr/>
        </p:nvSpPr>
        <p:spPr bwMode="auto">
          <a:xfrm>
            <a:off x="3394620" y="3640139"/>
            <a:ext cx="3049588" cy="876300"/>
          </a:xfrm>
          <a:prstGeom prst="roundRect">
            <a:avLst>
              <a:gd name="adj" fmla="val 9991"/>
            </a:avLst>
          </a:prstGeom>
          <a:solidFill>
            <a:srgbClr val="F2F2F2"/>
          </a:solidFill>
          <a:ln w="3175">
            <a:solidFill>
              <a:srgbClr val="7F7F7F"/>
            </a:solidFill>
            <a:bevel/>
            <a:headEnd/>
            <a:tailEnd/>
          </a:ln>
        </p:spPr>
        <p:txBody>
          <a:bodyPr lIns="62111" tIns="31055" rIns="62111" bIns="31055" anchor="ctr"/>
          <a:lstStyle/>
          <a:p>
            <a:pPr lvl="2"/>
            <a:endParaRPr lang="zh-CN" altLang="en-US" sz="1000" dirty="0">
              <a:solidFill>
                <a:srgbClr val="434343"/>
              </a:solidFill>
              <a:latin typeface="Arial" pitchFamily="34" charset="0"/>
            </a:endParaRPr>
          </a:p>
        </p:txBody>
      </p:sp>
      <p:sp>
        <p:nvSpPr>
          <p:cNvPr id="44" name="圆角矩形 43"/>
          <p:cNvSpPr>
            <a:spLocks noChangeArrowheads="1"/>
          </p:cNvSpPr>
          <p:nvPr/>
        </p:nvSpPr>
        <p:spPr bwMode="auto">
          <a:xfrm>
            <a:off x="3394620" y="1198563"/>
            <a:ext cx="3049588" cy="874712"/>
          </a:xfrm>
          <a:prstGeom prst="roundRect">
            <a:avLst>
              <a:gd name="adj" fmla="val 9991"/>
            </a:avLst>
          </a:prstGeom>
          <a:solidFill>
            <a:srgbClr val="F2F2F2"/>
          </a:solidFill>
          <a:ln w="3175">
            <a:solidFill>
              <a:srgbClr val="7F7F7F"/>
            </a:solidFill>
            <a:bevel/>
            <a:headEnd/>
            <a:tailEnd/>
          </a:ln>
        </p:spPr>
        <p:txBody>
          <a:bodyPr lIns="62111" tIns="31055" rIns="62111" bIns="31055" anchor="ctr"/>
          <a:lstStyle/>
          <a:p>
            <a:pPr lvl="2"/>
            <a:endParaRPr lang="zh-CN" altLang="en-US" sz="1000" dirty="0">
              <a:solidFill>
                <a:srgbClr val="434343"/>
              </a:solidFill>
              <a:latin typeface="Arial" pitchFamily="34" charset="0"/>
            </a:endParaRPr>
          </a:p>
        </p:txBody>
      </p:sp>
      <p:sp>
        <p:nvSpPr>
          <p:cNvPr id="45" name="TextBox 32"/>
          <p:cNvSpPr txBox="1">
            <a:spLocks noChangeArrowheads="1"/>
          </p:cNvSpPr>
          <p:nvPr/>
        </p:nvSpPr>
        <p:spPr bwMode="auto">
          <a:xfrm>
            <a:off x="3586709" y="3859214"/>
            <a:ext cx="2657475" cy="471487"/>
          </a:xfrm>
          <a:prstGeom prst="rect">
            <a:avLst/>
          </a:prstGeom>
          <a:noFill/>
          <a:ln w="3175">
            <a:noFill/>
            <a:bevel/>
            <a:headEnd/>
            <a:tailEnd/>
          </a:ln>
        </p:spPr>
        <p:txBody>
          <a:bodyPr lIns="62111" tIns="31055" rIns="62111" bIns="31055" anchor="ctr"/>
          <a:lstStyle/>
          <a:p>
            <a:r>
              <a:rPr lang="zh-CN" altLang="en-US" sz="800" dirty="0">
                <a:solidFill>
                  <a:schemeClr val="bg1">
                    <a:lumMod val="50000"/>
                  </a:schemeClr>
                </a:solidFill>
                <a:ea typeface="微软雅黑" pitchFamily="34" charset="-122"/>
              </a:rPr>
              <a:t>您的内容打在这里，或者通过复制您的文本后，在此框中选择粘贴，并选择只保留文字。</a:t>
            </a:r>
          </a:p>
        </p:txBody>
      </p:sp>
      <p:sp>
        <p:nvSpPr>
          <p:cNvPr id="46" name="TextBox 32"/>
          <p:cNvSpPr txBox="1">
            <a:spLocks noChangeArrowheads="1"/>
          </p:cNvSpPr>
          <p:nvPr/>
        </p:nvSpPr>
        <p:spPr bwMode="auto">
          <a:xfrm>
            <a:off x="3575596" y="2566989"/>
            <a:ext cx="2657475" cy="471487"/>
          </a:xfrm>
          <a:prstGeom prst="rect">
            <a:avLst/>
          </a:prstGeom>
          <a:noFill/>
          <a:ln w="3175">
            <a:noFill/>
            <a:bevel/>
            <a:headEnd/>
            <a:tailEnd/>
          </a:ln>
        </p:spPr>
        <p:txBody>
          <a:bodyPr lIns="62111" tIns="31055" rIns="62111" bIns="31055" anchor="ctr"/>
          <a:lstStyle/>
          <a:p>
            <a:r>
              <a:rPr lang="zh-CN" altLang="en-US" sz="800" dirty="0">
                <a:solidFill>
                  <a:schemeClr val="bg1">
                    <a:lumMod val="50000"/>
                  </a:schemeClr>
                </a:solidFill>
                <a:ea typeface="微软雅黑" pitchFamily="34" charset="-122"/>
              </a:rPr>
              <a:t>您的内容打在这里，或者通过复制您的文本后，在此框中选择粘贴，并选择只保留文字。</a:t>
            </a:r>
          </a:p>
        </p:txBody>
      </p:sp>
      <p:sp>
        <p:nvSpPr>
          <p:cNvPr id="47" name="TextBox 32"/>
          <p:cNvSpPr txBox="1">
            <a:spLocks noChangeArrowheads="1"/>
          </p:cNvSpPr>
          <p:nvPr/>
        </p:nvSpPr>
        <p:spPr bwMode="auto">
          <a:xfrm>
            <a:off x="3578771" y="1393825"/>
            <a:ext cx="2657475" cy="471488"/>
          </a:xfrm>
          <a:prstGeom prst="rect">
            <a:avLst/>
          </a:prstGeom>
          <a:noFill/>
          <a:ln w="3175">
            <a:noFill/>
            <a:bevel/>
            <a:headEnd/>
            <a:tailEnd/>
          </a:ln>
        </p:spPr>
        <p:txBody>
          <a:bodyPr lIns="62111" tIns="31055" rIns="62111" bIns="31055" anchor="ctr"/>
          <a:lstStyle/>
          <a:p>
            <a:r>
              <a:rPr lang="zh-CN" altLang="en-US" sz="800" dirty="0">
                <a:solidFill>
                  <a:schemeClr val="bg1">
                    <a:lumMod val="50000"/>
                  </a:schemeClr>
                </a:solidFill>
                <a:ea typeface="微软雅黑" pitchFamily="34" charset="-122"/>
              </a:rPr>
              <a:t>您的内容打在这里，或者通过复制您的文本后，在此框中选择粘贴，并选择只保留文字。</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42" grpId="0" animBg="1"/>
      <p:bldP spid="43" grpId="0" animBg="1"/>
      <p:bldP spid="44" grpId="0" animBg="1"/>
      <p:bldP spid="45"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椭圆 45"/>
          <p:cNvSpPr/>
          <p:nvPr/>
        </p:nvSpPr>
        <p:spPr>
          <a:xfrm>
            <a:off x="1836172" y="1053914"/>
            <a:ext cx="1318842" cy="13245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47" name="矩形 46"/>
          <p:cNvSpPr/>
          <p:nvPr/>
        </p:nvSpPr>
        <p:spPr>
          <a:xfrm>
            <a:off x="1836172" y="2378446"/>
            <a:ext cx="1318842" cy="794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椭圆 47"/>
          <p:cNvSpPr/>
          <p:nvPr/>
        </p:nvSpPr>
        <p:spPr>
          <a:xfrm>
            <a:off x="3326463" y="1053914"/>
            <a:ext cx="1318842" cy="13245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49" name="矩形 48"/>
          <p:cNvSpPr/>
          <p:nvPr/>
        </p:nvSpPr>
        <p:spPr>
          <a:xfrm>
            <a:off x="3326463" y="2378446"/>
            <a:ext cx="1318842" cy="794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0" name="椭圆 49"/>
          <p:cNvSpPr/>
          <p:nvPr/>
        </p:nvSpPr>
        <p:spPr>
          <a:xfrm>
            <a:off x="4816756" y="1053914"/>
            <a:ext cx="1318842" cy="13245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51" name="矩形 50"/>
          <p:cNvSpPr/>
          <p:nvPr/>
        </p:nvSpPr>
        <p:spPr>
          <a:xfrm>
            <a:off x="4816756" y="2378446"/>
            <a:ext cx="1318842" cy="794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2" name="椭圆 51"/>
          <p:cNvSpPr/>
          <p:nvPr/>
        </p:nvSpPr>
        <p:spPr>
          <a:xfrm>
            <a:off x="6307047" y="1053914"/>
            <a:ext cx="1318842" cy="13245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53" name="矩形 52"/>
          <p:cNvSpPr/>
          <p:nvPr/>
        </p:nvSpPr>
        <p:spPr>
          <a:xfrm>
            <a:off x="6307047" y="2378446"/>
            <a:ext cx="1318842" cy="794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2" name="组合 55"/>
          <p:cNvGrpSpPr/>
          <p:nvPr/>
        </p:nvGrpSpPr>
        <p:grpSpPr>
          <a:xfrm>
            <a:off x="2258395" y="1212857"/>
            <a:ext cx="474396" cy="612440"/>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3659350" y="1247201"/>
            <a:ext cx="653069" cy="54374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70" tIns="33535" rIns="67070" bIns="3353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grpSp>
        <p:nvGrpSpPr>
          <p:cNvPr id="3" name="组合 61"/>
          <p:cNvGrpSpPr/>
          <p:nvPr/>
        </p:nvGrpSpPr>
        <p:grpSpPr>
          <a:xfrm>
            <a:off x="5272335" y="1221124"/>
            <a:ext cx="407684" cy="595906"/>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6627601" y="1305881"/>
            <a:ext cx="677736" cy="426393"/>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70" tIns="33535" rIns="67070" bIns="3353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656">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80" name="等腰三角形 79"/>
          <p:cNvSpPr/>
          <p:nvPr/>
        </p:nvSpPr>
        <p:spPr>
          <a:xfrm flipV="1">
            <a:off x="2403802" y="3173164"/>
            <a:ext cx="183583" cy="1589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81" name="等腰三角形 80"/>
          <p:cNvSpPr/>
          <p:nvPr/>
        </p:nvSpPr>
        <p:spPr>
          <a:xfrm flipV="1">
            <a:off x="3894094" y="3173164"/>
            <a:ext cx="183583" cy="1589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82" name="等腰三角形 81"/>
          <p:cNvSpPr/>
          <p:nvPr/>
        </p:nvSpPr>
        <p:spPr>
          <a:xfrm flipV="1">
            <a:off x="5384386" y="3173164"/>
            <a:ext cx="183583" cy="1589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83" name="等腰三角形 82"/>
          <p:cNvSpPr/>
          <p:nvPr/>
        </p:nvSpPr>
        <p:spPr>
          <a:xfrm flipV="1">
            <a:off x="6874678" y="3173164"/>
            <a:ext cx="183583" cy="15894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endParaRPr lang="zh-CN" altLang="en-US" sz="1600" dirty="0"/>
          </a:p>
        </p:txBody>
      </p:sp>
      <p:sp>
        <p:nvSpPr>
          <p:cNvPr id="85" name="TextBox 84"/>
          <p:cNvSpPr txBox="1"/>
          <p:nvPr/>
        </p:nvSpPr>
        <p:spPr>
          <a:xfrm>
            <a:off x="2120136" y="3431233"/>
            <a:ext cx="750913" cy="252333"/>
          </a:xfrm>
          <a:prstGeom prst="rect">
            <a:avLst/>
          </a:prstGeom>
          <a:noFill/>
        </p:spPr>
        <p:txBody>
          <a:bodyPr wrap="none" lIns="67070" tIns="33535" rIns="67070" bIns="3353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添加文字</a:t>
            </a:r>
          </a:p>
        </p:txBody>
      </p:sp>
      <p:sp>
        <p:nvSpPr>
          <p:cNvPr id="86" name="TextBox 85"/>
          <p:cNvSpPr txBox="1"/>
          <p:nvPr/>
        </p:nvSpPr>
        <p:spPr>
          <a:xfrm>
            <a:off x="3610428" y="3431233"/>
            <a:ext cx="750913" cy="252333"/>
          </a:xfrm>
          <a:prstGeom prst="rect">
            <a:avLst/>
          </a:prstGeom>
          <a:noFill/>
        </p:spPr>
        <p:txBody>
          <a:bodyPr wrap="none" lIns="67070" tIns="33535" rIns="67070" bIns="3353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添加文字</a:t>
            </a:r>
          </a:p>
        </p:txBody>
      </p:sp>
      <p:sp>
        <p:nvSpPr>
          <p:cNvPr id="87" name="TextBox 86"/>
          <p:cNvSpPr txBox="1"/>
          <p:nvPr/>
        </p:nvSpPr>
        <p:spPr>
          <a:xfrm>
            <a:off x="5100721" y="3431233"/>
            <a:ext cx="750913" cy="252333"/>
          </a:xfrm>
          <a:prstGeom prst="rect">
            <a:avLst/>
          </a:prstGeom>
          <a:noFill/>
        </p:spPr>
        <p:txBody>
          <a:bodyPr wrap="none" lIns="67070" tIns="33535" rIns="67070" bIns="3353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添加文字</a:t>
            </a:r>
          </a:p>
        </p:txBody>
      </p:sp>
      <p:sp>
        <p:nvSpPr>
          <p:cNvPr id="88" name="TextBox 87"/>
          <p:cNvSpPr txBox="1"/>
          <p:nvPr/>
        </p:nvSpPr>
        <p:spPr>
          <a:xfrm>
            <a:off x="6591014" y="3431233"/>
            <a:ext cx="750913" cy="252333"/>
          </a:xfrm>
          <a:prstGeom prst="rect">
            <a:avLst/>
          </a:prstGeom>
          <a:noFill/>
        </p:spPr>
        <p:txBody>
          <a:bodyPr wrap="none" lIns="67070" tIns="33535" rIns="67070" bIns="3353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添加文字</a:t>
            </a:r>
          </a:p>
        </p:txBody>
      </p:sp>
      <p:sp>
        <p:nvSpPr>
          <p:cNvPr id="90" name="矩形 89"/>
          <p:cNvSpPr/>
          <p:nvPr/>
        </p:nvSpPr>
        <p:spPr>
          <a:xfrm>
            <a:off x="1116217" y="3808940"/>
            <a:ext cx="7280011" cy="4335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latin typeface="微软雅黑" panose="020B0503020204020204" pitchFamily="34" charset="-122"/>
                <a:ea typeface="微软雅黑" panose="020B0503020204020204" pitchFamily="34" charset="-122"/>
              </a:rPr>
              <a:t>点击添加标题</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42" presetClass="entr" presetSubtype="0" fill="hold" nodeType="withEffect">
                                  <p:stCondLst>
                                    <p:cond delay="250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25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250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50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1000"/>
                                        <p:tgtEl>
                                          <p:spTgt spid="65"/>
                                        </p:tgtEl>
                                      </p:cBhvr>
                                    </p:animEffect>
                                    <p:anim calcmode="lin" valueType="num">
                                      <p:cBhvr>
                                        <p:cTn id="55" dur="1000" fill="hold"/>
                                        <p:tgtEl>
                                          <p:spTgt spid="65"/>
                                        </p:tgtEl>
                                        <p:attrNameLst>
                                          <p:attrName>ppt_x</p:attrName>
                                        </p:attrNameLst>
                                      </p:cBhvr>
                                      <p:tavLst>
                                        <p:tav tm="0">
                                          <p:val>
                                            <p:strVal val="#ppt_x"/>
                                          </p:val>
                                        </p:tav>
                                        <p:tav tm="100000">
                                          <p:val>
                                            <p:strVal val="#ppt_x"/>
                                          </p:val>
                                        </p:tav>
                                      </p:tavLst>
                                    </p:anim>
                                    <p:anim calcmode="lin" valueType="num">
                                      <p:cBhvr>
                                        <p:cTn id="56" dur="1000" fill="hold"/>
                                        <p:tgtEl>
                                          <p:spTgt spid="65"/>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250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500"/>
                                        <p:tgtEl>
                                          <p:spTgt spid="80"/>
                                        </p:tgtEl>
                                      </p:cBhvr>
                                    </p:animEffect>
                                  </p:childTnLst>
                                </p:cTn>
                              </p:par>
                              <p:par>
                                <p:cTn id="60" presetID="42" presetClass="entr" presetSubtype="0" fill="hold" grpId="0" nodeType="withEffect">
                                  <p:stCondLst>
                                    <p:cond delay="2500"/>
                                  </p:stCondLst>
                                  <p:childTnLst>
                                    <p:set>
                                      <p:cBhvr>
                                        <p:cTn id="61" dur="1" fill="hold">
                                          <p:stCondLst>
                                            <p:cond delay="0"/>
                                          </p:stCondLst>
                                        </p:cTn>
                                        <p:tgtEl>
                                          <p:spTgt spid="85"/>
                                        </p:tgtEl>
                                        <p:attrNameLst>
                                          <p:attrName>style.visibility</p:attrName>
                                        </p:attrNameLst>
                                      </p:cBhvr>
                                      <p:to>
                                        <p:strVal val="visible"/>
                                      </p:to>
                                    </p:set>
                                    <p:animEffect transition="in" filter="fade">
                                      <p:cBhvr>
                                        <p:cTn id="62" dur="500"/>
                                        <p:tgtEl>
                                          <p:spTgt spid="85"/>
                                        </p:tgtEl>
                                      </p:cBhvr>
                                    </p:animEffect>
                                    <p:anim calcmode="lin" valueType="num">
                                      <p:cBhvr>
                                        <p:cTn id="63" dur="500" fill="hold"/>
                                        <p:tgtEl>
                                          <p:spTgt spid="85"/>
                                        </p:tgtEl>
                                        <p:attrNameLst>
                                          <p:attrName>ppt_x</p:attrName>
                                        </p:attrNameLst>
                                      </p:cBhvr>
                                      <p:tavLst>
                                        <p:tav tm="0">
                                          <p:val>
                                            <p:strVal val="#ppt_x"/>
                                          </p:val>
                                        </p:tav>
                                        <p:tav tm="100000">
                                          <p:val>
                                            <p:strVal val="#ppt_x"/>
                                          </p:val>
                                        </p:tav>
                                      </p:tavLst>
                                    </p:anim>
                                    <p:anim calcmode="lin" valueType="num">
                                      <p:cBhvr>
                                        <p:cTn id="64" dur="500" fill="hold"/>
                                        <p:tgtEl>
                                          <p:spTgt spid="85"/>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300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childTnLst>
                                </p:cTn>
                              </p:par>
                              <p:par>
                                <p:cTn id="68" presetID="10" presetClass="entr" presetSubtype="0" fill="hold" grpId="0" nodeType="withEffect">
                                  <p:stCondLst>
                                    <p:cond delay="3500"/>
                                  </p:stCondLst>
                                  <p:childTnLst>
                                    <p:set>
                                      <p:cBhvr>
                                        <p:cTn id="69" dur="1" fill="hold">
                                          <p:stCondLst>
                                            <p:cond delay="0"/>
                                          </p:stCondLst>
                                        </p:cTn>
                                        <p:tgtEl>
                                          <p:spTgt spid="82"/>
                                        </p:tgtEl>
                                        <p:attrNameLst>
                                          <p:attrName>style.visibility</p:attrName>
                                        </p:attrNameLst>
                                      </p:cBhvr>
                                      <p:to>
                                        <p:strVal val="visible"/>
                                      </p:to>
                                    </p:set>
                                    <p:animEffect transition="in" filter="fade">
                                      <p:cBhvr>
                                        <p:cTn id="70" dur="500"/>
                                        <p:tgtEl>
                                          <p:spTgt spid="82"/>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par>
                                <p:cTn id="74" presetID="42" presetClass="entr" presetSubtype="0" fill="hold" grpId="0" nodeType="withEffect">
                                  <p:stCondLst>
                                    <p:cond delay="300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500"/>
                                        <p:tgtEl>
                                          <p:spTgt spid="86"/>
                                        </p:tgtEl>
                                      </p:cBhvr>
                                    </p:animEffect>
                                    <p:anim calcmode="lin" valueType="num">
                                      <p:cBhvr>
                                        <p:cTn id="77" dur="500" fill="hold"/>
                                        <p:tgtEl>
                                          <p:spTgt spid="86"/>
                                        </p:tgtEl>
                                        <p:attrNameLst>
                                          <p:attrName>ppt_x</p:attrName>
                                        </p:attrNameLst>
                                      </p:cBhvr>
                                      <p:tavLst>
                                        <p:tav tm="0">
                                          <p:val>
                                            <p:strVal val="#ppt_x"/>
                                          </p:val>
                                        </p:tav>
                                        <p:tav tm="100000">
                                          <p:val>
                                            <p:strVal val="#ppt_x"/>
                                          </p:val>
                                        </p:tav>
                                      </p:tavLst>
                                    </p:anim>
                                    <p:anim calcmode="lin" valueType="num">
                                      <p:cBhvr>
                                        <p:cTn id="78" dur="5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350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500"/>
                                        <p:tgtEl>
                                          <p:spTgt spid="87"/>
                                        </p:tgtEl>
                                      </p:cBhvr>
                                    </p:animEffect>
                                    <p:anim calcmode="lin" valueType="num">
                                      <p:cBhvr>
                                        <p:cTn id="82" dur="500" fill="hold"/>
                                        <p:tgtEl>
                                          <p:spTgt spid="87"/>
                                        </p:tgtEl>
                                        <p:attrNameLst>
                                          <p:attrName>ppt_x</p:attrName>
                                        </p:attrNameLst>
                                      </p:cBhvr>
                                      <p:tavLst>
                                        <p:tav tm="0">
                                          <p:val>
                                            <p:strVal val="#ppt_x"/>
                                          </p:val>
                                        </p:tav>
                                        <p:tav tm="100000">
                                          <p:val>
                                            <p:strVal val="#ppt_x"/>
                                          </p:val>
                                        </p:tav>
                                      </p:tavLst>
                                    </p:anim>
                                    <p:anim calcmode="lin" valueType="num">
                                      <p:cBhvr>
                                        <p:cTn id="83" dur="500" fill="hold"/>
                                        <p:tgtEl>
                                          <p:spTgt spid="8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400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par>
                          <p:cTn id="89" fill="hold">
                            <p:stCondLst>
                              <p:cond delay="4500"/>
                            </p:stCondLst>
                            <p:childTnLst>
                              <p:par>
                                <p:cTn id="90" presetID="42" presetClass="entr" presetSubtype="0" fill="hold" grpId="0" nodeType="afterEffect">
                                  <p:stCondLst>
                                    <p:cond delay="0"/>
                                  </p:stCondLst>
                                  <p:childTnLst>
                                    <p:set>
                                      <p:cBhvr>
                                        <p:cTn id="91" dur="1" fill="hold">
                                          <p:stCondLst>
                                            <p:cond delay="0"/>
                                          </p:stCondLst>
                                        </p:cTn>
                                        <p:tgtEl>
                                          <p:spTgt spid="90"/>
                                        </p:tgtEl>
                                        <p:attrNameLst>
                                          <p:attrName>style.visibility</p:attrName>
                                        </p:attrNameLst>
                                      </p:cBhvr>
                                      <p:to>
                                        <p:strVal val="visible"/>
                                      </p:to>
                                    </p:set>
                                    <p:animEffect transition="in" filter="fade">
                                      <p:cBhvr>
                                        <p:cTn id="92" dur="1000"/>
                                        <p:tgtEl>
                                          <p:spTgt spid="90"/>
                                        </p:tgtEl>
                                      </p:cBhvr>
                                    </p:animEffect>
                                    <p:anim calcmode="lin" valueType="num">
                                      <p:cBhvr>
                                        <p:cTn id="93" dur="1000" fill="hold"/>
                                        <p:tgtEl>
                                          <p:spTgt spid="90"/>
                                        </p:tgtEl>
                                        <p:attrNameLst>
                                          <p:attrName>ppt_x</p:attrName>
                                        </p:attrNameLst>
                                      </p:cBhvr>
                                      <p:tavLst>
                                        <p:tav tm="0">
                                          <p:val>
                                            <p:strVal val="#ppt_x"/>
                                          </p:val>
                                        </p:tav>
                                        <p:tav tm="100000">
                                          <p:val>
                                            <p:strVal val="#ppt_x"/>
                                          </p:val>
                                        </p:tav>
                                      </p:tavLst>
                                    </p:anim>
                                    <p:anim calcmode="lin" valueType="num">
                                      <p:cBhvr>
                                        <p:cTn id="94"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61" grpId="0" animBg="1"/>
      <p:bldP spid="65" grpId="0" animBg="1"/>
      <p:bldP spid="80" grpId="0" animBg="1"/>
      <p:bldP spid="81" grpId="0" animBg="1"/>
      <p:bldP spid="82" grpId="0" animBg="1"/>
      <p:bldP spid="83" grpId="0" animBg="1"/>
      <p:bldP spid="85" grpId="0"/>
      <p:bldP spid="86" grpId="0"/>
      <p:bldP spid="87" grpId="0"/>
      <p:bldP spid="88" grpId="0"/>
      <p:bldP spid="9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9" y="1176338"/>
            <a:ext cx="8016875" cy="461655"/>
          </a:xfrm>
          <a:prstGeom prst="rect">
            <a:avLst/>
          </a:prstGeom>
          <a:noFill/>
          <a:ln w="9525">
            <a:noFill/>
            <a:miter lim="800000"/>
            <a:headEnd/>
            <a:tailEnd/>
          </a:ln>
        </p:spPr>
        <p:txBody>
          <a:bodyPr lIns="91431" tIns="45715" rIns="91431" bIns="45715">
            <a:spAutoFit/>
          </a:bodyPr>
          <a:lstStyle/>
          <a:p>
            <a:pPr>
              <a:lnSpc>
                <a:spcPct val="150000"/>
              </a:lnSpc>
              <a:spcBef>
                <a:spcPts val="600"/>
              </a:spcBef>
              <a:spcAft>
                <a:spcPts val="600"/>
              </a:spcAft>
            </a:pPr>
            <a:r>
              <a:rPr lang="zh-CN" altLang="en-US" sz="8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cstate="print"/>
          <a:stretch>
            <a:fillRect/>
          </a:stretch>
        </p:blipFill>
        <p:spPr bwMode="auto">
          <a:xfrm>
            <a:off x="566738" y="2493864"/>
            <a:ext cx="5486400" cy="1644848"/>
          </a:xfrm>
          <a:prstGeom prst="rect">
            <a:avLst/>
          </a:prstGeom>
          <a:noFill/>
          <a:ln w="9525">
            <a:noFill/>
            <a:miter lim="800000"/>
            <a:headEnd/>
            <a:tailEnd/>
          </a:ln>
        </p:spPr>
      </p:pic>
      <p:sp>
        <p:nvSpPr>
          <p:cNvPr id="29" name="Rectangle 12"/>
          <p:cNvSpPr/>
          <p:nvPr/>
        </p:nvSpPr>
        <p:spPr bwMode="auto">
          <a:xfrm>
            <a:off x="6130925" y="2499742"/>
            <a:ext cx="2452688" cy="1656184"/>
          </a:xfrm>
          <a:prstGeom prst="rect">
            <a:avLst/>
          </a:prstGeom>
          <a:solidFill>
            <a:schemeClr val="accent1"/>
          </a:solidFill>
          <a:ln w="9525" cap="flat" cmpd="sng" algn="ctr">
            <a:noFill/>
            <a:prstDash val="solid"/>
            <a:headEnd type="none" w="med" len="med"/>
            <a:tailEnd type="none" w="med" len="med"/>
          </a:ln>
          <a:effectLst/>
        </p:spPr>
        <p:txBody>
          <a:bodyPr lIns="137152" tIns="68576" rIns="34289" bIns="34289"/>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7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3025" y="2493963"/>
            <a:ext cx="1944688" cy="1733550"/>
          </a:xfrm>
          <a:prstGeom prst="rect">
            <a:avLst/>
          </a:prstGeom>
          <a:noFill/>
          <a:ln w="9525">
            <a:noFill/>
            <a:miter lim="800000"/>
            <a:headEnd/>
            <a:tailEnd/>
          </a:ln>
        </p:spPr>
        <p:txBody>
          <a:bodyPr lIns="91431" tIns="45715" rIns="91431" bIns="45715"/>
          <a:lstStyle/>
          <a:p>
            <a:pPr>
              <a:lnSpc>
                <a:spcPct val="150000"/>
              </a:lnSpc>
            </a:pPr>
            <a:r>
              <a:rPr lang="zh-CN" altLang="en-US" sz="8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4427985" y="2211710"/>
            <a:ext cx="2499588" cy="430887"/>
          </a:xfrm>
          <a:prstGeom prst="rect">
            <a:avLst/>
          </a:prstGeom>
        </p:spPr>
        <p:txBody>
          <a:bodyPr wrap="square" lIns="0" tIns="0" rIns="0" bIns="0">
            <a:spAutoFit/>
          </a:bodyPr>
          <a:lstStyle/>
          <a:p>
            <a:pPr lvl="0"/>
            <a:r>
              <a:rPr lang="zh-CN" altLang="en-US" sz="2800" b="1" dirty="0">
                <a:solidFill>
                  <a:schemeClr val="accent2"/>
                </a:solidFill>
                <a:latin typeface="微软雅黑" pitchFamily="34" charset="-122"/>
                <a:ea typeface="微软雅黑" pitchFamily="34" charset="-122"/>
              </a:rPr>
              <a:t>工作完成情况</a:t>
            </a:r>
            <a:endParaRPr lang="zh-CN" altLang="zh-CN" sz="2800" b="1" dirty="0">
              <a:solidFill>
                <a:schemeClr val="accent2"/>
              </a:solidFill>
              <a:latin typeface="微软雅黑" pitchFamily="34" charset="-122"/>
              <a:ea typeface="微软雅黑" pitchFamily="34" charset="-122"/>
            </a:endParaRPr>
          </a:p>
        </p:txBody>
      </p:sp>
      <p:sp>
        <p:nvSpPr>
          <p:cNvPr id="10" name="文本框 9"/>
          <p:cNvSpPr txBox="1"/>
          <p:nvPr/>
        </p:nvSpPr>
        <p:spPr>
          <a:xfrm>
            <a:off x="4427984" y="2724392"/>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2" name="椭圆 11">
            <a:extLst>
              <a:ext uri="{FF2B5EF4-FFF2-40B4-BE49-F238E27FC236}">
                <a16:creationId xmlns:a16="http://schemas.microsoft.com/office/drawing/2014/main" xmlns="" id="{B5E69D5B-232F-4882-B503-33D82D5206C7}"/>
              </a:ext>
            </a:extLst>
          </p:cNvPr>
          <p:cNvSpPr/>
          <p:nvPr/>
        </p:nvSpPr>
        <p:spPr>
          <a:xfrm>
            <a:off x="1763688" y="1454179"/>
            <a:ext cx="2232248" cy="223224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chemeClr val="bg1"/>
                </a:solidFill>
              </a:rPr>
              <a:t>02</a:t>
            </a:r>
            <a:endParaRPr lang="zh-CN" altLang="en-US" sz="8800" b="1" dirty="0">
              <a:solidFill>
                <a:schemeClr val="bg1"/>
              </a:solidFill>
            </a:endParaRPr>
          </a:p>
        </p:txBody>
      </p:sp>
    </p:spTree>
    <p:extLst>
      <p:ext uri="{BB962C8B-B14F-4D97-AF65-F5344CB8AC3E}">
        <p14:creationId xmlns:p14="http://schemas.microsoft.com/office/powerpoint/2010/main" val="2823215398"/>
      </p:ext>
    </p:extLst>
  </p:cSld>
  <p:clrMapOvr>
    <a:masterClrMapping/>
  </p:clrMapOvr>
  <p:transition spd="med">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AutoShape 61"/>
          <p:cNvSpPr>
            <a:spLocks noChangeAspect="1" noChangeArrowheads="1" noTextEdit="1"/>
          </p:cNvSpPr>
          <p:nvPr/>
        </p:nvSpPr>
        <p:spPr bwMode="auto">
          <a:xfrm rot="766448">
            <a:off x="3442698" y="1690304"/>
            <a:ext cx="2020490" cy="202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5" rIns="68568" bIns="34285"/>
          <a:lstStyle/>
          <a:p>
            <a:endParaRPr lang="zh-CN" altLang="en-US">
              <a:solidFill>
                <a:schemeClr val="tx1">
                  <a:lumMod val="65000"/>
                  <a:lumOff val="35000"/>
                </a:schemeClr>
              </a:solidFill>
            </a:endParaRPr>
          </a:p>
        </p:txBody>
      </p:sp>
      <p:sp>
        <p:nvSpPr>
          <p:cNvPr id="62" name="Freeform 63"/>
          <p:cNvSpPr>
            <a:spLocks/>
          </p:cNvSpPr>
          <p:nvPr/>
        </p:nvSpPr>
        <p:spPr bwMode="auto">
          <a:xfrm rot="766448">
            <a:off x="3870131" y="1666491"/>
            <a:ext cx="1134666" cy="582216"/>
          </a:xfrm>
          <a:custGeom>
            <a:avLst/>
            <a:gdLst>
              <a:gd name="T0" fmla="*/ 2147483646 w 1198"/>
              <a:gd name="T1" fmla="*/ 2147483646 h 615"/>
              <a:gd name="T2" fmla="*/ 2147483646 w 1198"/>
              <a:gd name="T3" fmla="*/ 2147483646 h 615"/>
              <a:gd name="T4" fmla="*/ 2147483646 w 1198"/>
              <a:gd name="T5" fmla="*/ 2147483646 h 615"/>
              <a:gd name="T6" fmla="*/ 2147483646 w 1198"/>
              <a:gd name="T7" fmla="*/ 2147483646 h 615"/>
              <a:gd name="T8" fmla="*/ 2147483646 w 1198"/>
              <a:gd name="T9" fmla="*/ 2147483646 h 615"/>
              <a:gd name="T10" fmla="*/ 2147483646 w 1198"/>
              <a:gd name="T11" fmla="*/ 2147483646 h 615"/>
              <a:gd name="T12" fmla="*/ 2147483646 w 1198"/>
              <a:gd name="T13" fmla="*/ 2147483646 h 615"/>
              <a:gd name="T14" fmla="*/ 2147483646 w 1198"/>
              <a:gd name="T15" fmla="*/ 2147483646 h 615"/>
              <a:gd name="T16" fmla="*/ 2147483646 w 1198"/>
              <a:gd name="T17" fmla="*/ 2147483646 h 615"/>
              <a:gd name="T18" fmla="*/ 2147483646 w 1198"/>
              <a:gd name="T19" fmla="*/ 2147483646 h 615"/>
              <a:gd name="T20" fmla="*/ 2147483646 w 1198"/>
              <a:gd name="T21" fmla="*/ 2147483646 h 615"/>
              <a:gd name="T22" fmla="*/ 2147483646 w 1198"/>
              <a:gd name="T23" fmla="*/ 2147483646 h 615"/>
              <a:gd name="T24" fmla="*/ 2147483646 w 1198"/>
              <a:gd name="T25" fmla="*/ 2147483646 h 615"/>
              <a:gd name="T26" fmla="*/ 2147483646 w 1198"/>
              <a:gd name="T27" fmla="*/ 2147483646 h 615"/>
              <a:gd name="T28" fmla="*/ 2147483646 w 1198"/>
              <a:gd name="T29" fmla="*/ 2147483646 h 615"/>
              <a:gd name="T30" fmla="*/ 0 w 1198"/>
              <a:gd name="T31" fmla="*/ 2147483646 h 615"/>
              <a:gd name="T32" fmla="*/ 2147483646 w 1198"/>
              <a:gd name="T33" fmla="*/ 2147483646 h 615"/>
              <a:gd name="T34" fmla="*/ 2147483646 w 1198"/>
              <a:gd name="T35" fmla="*/ 2147483646 h 615"/>
              <a:gd name="T36" fmla="*/ 2147483646 w 1198"/>
              <a:gd name="T37" fmla="*/ 2147483646 h 615"/>
              <a:gd name="T38" fmla="*/ 2147483646 w 1198"/>
              <a:gd name="T39" fmla="*/ 2147483646 h 615"/>
              <a:gd name="T40" fmla="*/ 2147483646 w 1198"/>
              <a:gd name="T41" fmla="*/ 2147483646 h 615"/>
              <a:gd name="T42" fmla="*/ 2147483646 w 1198"/>
              <a:gd name="T43" fmla="*/ 2147483646 h 615"/>
              <a:gd name="T44" fmla="*/ 2147483646 w 1198"/>
              <a:gd name="T45" fmla="*/ 2147483646 h 615"/>
              <a:gd name="T46" fmla="*/ 2147483646 w 1198"/>
              <a:gd name="T47" fmla="*/ 2147483646 h 615"/>
              <a:gd name="T48" fmla="*/ 2147483646 w 1198"/>
              <a:gd name="T49" fmla="*/ 2147483646 h 615"/>
              <a:gd name="T50" fmla="*/ 2147483646 w 1198"/>
              <a:gd name="T51" fmla="*/ 2147483646 h 615"/>
              <a:gd name="T52" fmla="*/ 2147483646 w 1198"/>
              <a:gd name="T53" fmla="*/ 2147483646 h 61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98" h="615">
                <a:moveTo>
                  <a:pt x="743" y="506"/>
                </a:moveTo>
                <a:cubicBezTo>
                  <a:pt x="762" y="495"/>
                  <a:pt x="777" y="491"/>
                  <a:pt x="789" y="491"/>
                </a:cubicBezTo>
                <a:cubicBezTo>
                  <a:pt x="775" y="476"/>
                  <a:pt x="760" y="460"/>
                  <a:pt x="748" y="443"/>
                </a:cubicBezTo>
                <a:cubicBezTo>
                  <a:pt x="735" y="425"/>
                  <a:pt x="723" y="405"/>
                  <a:pt x="711" y="386"/>
                </a:cubicBezTo>
                <a:cubicBezTo>
                  <a:pt x="686" y="344"/>
                  <a:pt x="663" y="302"/>
                  <a:pt x="640" y="259"/>
                </a:cubicBezTo>
                <a:cubicBezTo>
                  <a:pt x="617" y="215"/>
                  <a:pt x="594" y="171"/>
                  <a:pt x="572" y="127"/>
                </a:cubicBezTo>
                <a:cubicBezTo>
                  <a:pt x="670" y="105"/>
                  <a:pt x="772" y="99"/>
                  <a:pt x="873" y="108"/>
                </a:cubicBezTo>
                <a:cubicBezTo>
                  <a:pt x="970" y="116"/>
                  <a:pt x="1067" y="137"/>
                  <a:pt x="1158" y="172"/>
                </a:cubicBezTo>
                <a:cubicBezTo>
                  <a:pt x="1159" y="170"/>
                  <a:pt x="1159" y="170"/>
                  <a:pt x="1159" y="170"/>
                </a:cubicBezTo>
                <a:cubicBezTo>
                  <a:pt x="1160" y="171"/>
                  <a:pt x="1161" y="171"/>
                  <a:pt x="1162" y="172"/>
                </a:cubicBezTo>
                <a:cubicBezTo>
                  <a:pt x="1198" y="78"/>
                  <a:pt x="1198" y="78"/>
                  <a:pt x="1198" y="78"/>
                </a:cubicBezTo>
                <a:cubicBezTo>
                  <a:pt x="1107" y="43"/>
                  <a:pt x="1011" y="22"/>
                  <a:pt x="914" y="11"/>
                </a:cubicBezTo>
                <a:cubicBezTo>
                  <a:pt x="814" y="0"/>
                  <a:pt x="712" y="2"/>
                  <a:pt x="612" y="18"/>
                </a:cubicBezTo>
                <a:cubicBezTo>
                  <a:pt x="520" y="33"/>
                  <a:pt x="430" y="60"/>
                  <a:pt x="345" y="99"/>
                </a:cubicBezTo>
                <a:cubicBezTo>
                  <a:pt x="264" y="136"/>
                  <a:pt x="188" y="184"/>
                  <a:pt x="118" y="239"/>
                </a:cubicBezTo>
                <a:cubicBezTo>
                  <a:pt x="77" y="271"/>
                  <a:pt x="36" y="305"/>
                  <a:pt x="0" y="342"/>
                </a:cubicBezTo>
                <a:cubicBezTo>
                  <a:pt x="69" y="410"/>
                  <a:pt x="69" y="410"/>
                  <a:pt x="69" y="410"/>
                </a:cubicBezTo>
                <a:cubicBezTo>
                  <a:pt x="71" y="412"/>
                  <a:pt x="71" y="412"/>
                  <a:pt x="71" y="412"/>
                </a:cubicBezTo>
                <a:cubicBezTo>
                  <a:pt x="100" y="382"/>
                  <a:pt x="133" y="355"/>
                  <a:pt x="165" y="329"/>
                </a:cubicBezTo>
                <a:cubicBezTo>
                  <a:pt x="199" y="302"/>
                  <a:pt x="234" y="276"/>
                  <a:pt x="271" y="253"/>
                </a:cubicBezTo>
                <a:cubicBezTo>
                  <a:pt x="297" y="236"/>
                  <a:pt x="324" y="220"/>
                  <a:pt x="352" y="206"/>
                </a:cubicBezTo>
                <a:cubicBezTo>
                  <a:pt x="402" y="288"/>
                  <a:pt x="453" y="369"/>
                  <a:pt x="506" y="448"/>
                </a:cubicBezTo>
                <a:cubicBezTo>
                  <a:pt x="529" y="483"/>
                  <a:pt x="551" y="518"/>
                  <a:pt x="578" y="551"/>
                </a:cubicBezTo>
                <a:cubicBezTo>
                  <a:pt x="578" y="551"/>
                  <a:pt x="578" y="551"/>
                  <a:pt x="578" y="551"/>
                </a:cubicBezTo>
                <a:cubicBezTo>
                  <a:pt x="596" y="574"/>
                  <a:pt x="618" y="595"/>
                  <a:pt x="639" y="615"/>
                </a:cubicBezTo>
                <a:cubicBezTo>
                  <a:pt x="658" y="555"/>
                  <a:pt x="715" y="521"/>
                  <a:pt x="743" y="506"/>
                </a:cubicBezTo>
                <a:cubicBezTo>
                  <a:pt x="762" y="495"/>
                  <a:pt x="715" y="521"/>
                  <a:pt x="743" y="506"/>
                </a:cubicBezTo>
                <a:close/>
              </a:path>
            </a:pathLst>
          </a:custGeom>
          <a:solidFill>
            <a:schemeClr val="accent1">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63" name="Freeform 64"/>
          <p:cNvSpPr>
            <a:spLocks/>
          </p:cNvSpPr>
          <p:nvPr/>
        </p:nvSpPr>
        <p:spPr bwMode="auto">
          <a:xfrm rot="766448">
            <a:off x="4557123" y="2468973"/>
            <a:ext cx="478631" cy="464344"/>
          </a:xfrm>
          <a:custGeom>
            <a:avLst/>
            <a:gdLst>
              <a:gd name="T0" fmla="*/ 2147483646 w 505"/>
              <a:gd name="T1" fmla="*/ 2147483646 h 490"/>
              <a:gd name="T2" fmla="*/ 2147483646 w 505"/>
              <a:gd name="T3" fmla="*/ 2147483646 h 490"/>
              <a:gd name="T4" fmla="*/ 2147483646 w 505"/>
              <a:gd name="T5" fmla="*/ 2147483646 h 490"/>
              <a:gd name="T6" fmla="*/ 0 w 505"/>
              <a:gd name="T7" fmla="*/ 2147483646 h 490"/>
              <a:gd name="T8" fmla="*/ 2147483646 w 505"/>
              <a:gd name="T9" fmla="*/ 2147483646 h 490"/>
              <a:gd name="T10" fmla="*/ 2147483646 w 505"/>
              <a:gd name="T11" fmla="*/ 2147483646 h 490"/>
              <a:gd name="T12" fmla="*/ 2147483646 w 505"/>
              <a:gd name="T13" fmla="*/ 2147483646 h 490"/>
              <a:gd name="T14" fmla="*/ 2147483646 w 505"/>
              <a:gd name="T15" fmla="*/ 2147483646 h 490"/>
              <a:gd name="T16" fmla="*/ 2147483646 w 505"/>
              <a:gd name="T17" fmla="*/ 2147483646 h 490"/>
              <a:gd name="T18" fmla="*/ 2147483646 w 505"/>
              <a:gd name="T19" fmla="*/ 2147483646 h 490"/>
              <a:gd name="T20" fmla="*/ 2147483646 w 505"/>
              <a:gd name="T21" fmla="*/ 2147483646 h 490"/>
              <a:gd name="T22" fmla="*/ 2147483646 w 505"/>
              <a:gd name="T23" fmla="*/ 2147483646 h 490"/>
              <a:gd name="T24" fmla="*/ 2147483646 w 505"/>
              <a:gd name="T25" fmla="*/ 2147483646 h 490"/>
              <a:gd name="T26" fmla="*/ 2147483646 w 505"/>
              <a:gd name="T27" fmla="*/ 2147483646 h 490"/>
              <a:gd name="T28" fmla="*/ 2147483646 w 505"/>
              <a:gd name="T29" fmla="*/ 2147483646 h 490"/>
              <a:gd name="T30" fmla="*/ 2147483646 w 505"/>
              <a:gd name="T31" fmla="*/ 2147483646 h 490"/>
              <a:gd name="T32" fmla="*/ 2147483646 w 505"/>
              <a:gd name="T33" fmla="*/ 2147483646 h 490"/>
              <a:gd name="T34" fmla="*/ 2147483646 w 505"/>
              <a:gd name="T35" fmla="*/ 2147483646 h 490"/>
              <a:gd name="T36" fmla="*/ 2147483646 w 505"/>
              <a:gd name="T37" fmla="*/ 2147483646 h 490"/>
              <a:gd name="T38" fmla="*/ 2147483646 w 505"/>
              <a:gd name="T39" fmla="*/ 2147483646 h 490"/>
              <a:gd name="T40" fmla="*/ 2147483646 w 505"/>
              <a:gd name="T41" fmla="*/ 2147483646 h 490"/>
              <a:gd name="T42" fmla="*/ 2147483646 w 505"/>
              <a:gd name="T43" fmla="*/ 2147483646 h 490"/>
              <a:gd name="T44" fmla="*/ 2147483646 w 505"/>
              <a:gd name="T45" fmla="*/ 2147483646 h 490"/>
              <a:gd name="T46" fmla="*/ 2147483646 w 505"/>
              <a:gd name="T47" fmla="*/ 2147483646 h 490"/>
              <a:gd name="T48" fmla="*/ 2147483646 w 505"/>
              <a:gd name="T49" fmla="*/ 2147483646 h 490"/>
              <a:gd name="T50" fmla="*/ 2147483646 w 505"/>
              <a:gd name="T51" fmla="*/ 2147483646 h 490"/>
              <a:gd name="T52" fmla="*/ 2147483646 w 505"/>
              <a:gd name="T53" fmla="*/ 2147483646 h 490"/>
              <a:gd name="T54" fmla="*/ 2147483646 w 505"/>
              <a:gd name="T55" fmla="*/ 2147483646 h 490"/>
              <a:gd name="T56" fmla="*/ 2147483646 w 505"/>
              <a:gd name="T57" fmla="*/ 2147483646 h 490"/>
              <a:gd name="T58" fmla="*/ 2147483646 w 505"/>
              <a:gd name="T59" fmla="*/ 2147483646 h 490"/>
              <a:gd name="T60" fmla="*/ 2147483646 w 505"/>
              <a:gd name="T61" fmla="*/ 2147483646 h 490"/>
              <a:gd name="T62" fmla="*/ 2147483646 w 505"/>
              <a:gd name="T63" fmla="*/ 2147483646 h 490"/>
              <a:gd name="T64" fmla="*/ 2147483646 w 505"/>
              <a:gd name="T65" fmla="*/ 2147483646 h 490"/>
              <a:gd name="T66" fmla="*/ 2147483646 w 505"/>
              <a:gd name="T67" fmla="*/ 0 h 490"/>
              <a:gd name="T68" fmla="*/ 2147483646 w 505"/>
              <a:gd name="T69" fmla="*/ 2147483646 h 4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490">
                <a:moveTo>
                  <a:pt x="144" y="37"/>
                </a:moveTo>
                <a:cubicBezTo>
                  <a:pt x="74" y="68"/>
                  <a:pt x="74" y="68"/>
                  <a:pt x="74" y="68"/>
                </a:cubicBezTo>
                <a:cubicBezTo>
                  <a:pt x="30" y="87"/>
                  <a:pt x="30" y="87"/>
                  <a:pt x="30" y="87"/>
                </a:cubicBezTo>
                <a:cubicBezTo>
                  <a:pt x="0" y="100"/>
                  <a:pt x="0" y="100"/>
                  <a:pt x="0" y="100"/>
                </a:cubicBezTo>
                <a:cubicBezTo>
                  <a:pt x="34" y="131"/>
                  <a:pt x="69" y="161"/>
                  <a:pt x="103" y="191"/>
                </a:cubicBezTo>
                <a:cubicBezTo>
                  <a:pt x="81" y="238"/>
                  <a:pt x="88" y="299"/>
                  <a:pt x="129" y="336"/>
                </a:cubicBezTo>
                <a:cubicBezTo>
                  <a:pt x="149" y="355"/>
                  <a:pt x="149" y="355"/>
                  <a:pt x="149" y="355"/>
                </a:cubicBezTo>
                <a:cubicBezTo>
                  <a:pt x="188" y="391"/>
                  <a:pt x="188" y="391"/>
                  <a:pt x="188" y="391"/>
                </a:cubicBezTo>
                <a:cubicBezTo>
                  <a:pt x="223" y="423"/>
                  <a:pt x="223" y="423"/>
                  <a:pt x="223" y="423"/>
                </a:cubicBezTo>
                <a:cubicBezTo>
                  <a:pt x="279" y="475"/>
                  <a:pt x="279" y="475"/>
                  <a:pt x="279" y="475"/>
                </a:cubicBezTo>
                <a:cubicBezTo>
                  <a:pt x="294" y="489"/>
                  <a:pt x="319" y="490"/>
                  <a:pt x="336" y="482"/>
                </a:cubicBezTo>
                <a:cubicBezTo>
                  <a:pt x="344" y="478"/>
                  <a:pt x="350" y="473"/>
                  <a:pt x="352" y="465"/>
                </a:cubicBezTo>
                <a:cubicBezTo>
                  <a:pt x="354" y="457"/>
                  <a:pt x="353" y="449"/>
                  <a:pt x="354" y="441"/>
                </a:cubicBezTo>
                <a:cubicBezTo>
                  <a:pt x="354" y="435"/>
                  <a:pt x="355" y="431"/>
                  <a:pt x="361" y="429"/>
                </a:cubicBezTo>
                <a:cubicBezTo>
                  <a:pt x="368" y="426"/>
                  <a:pt x="375" y="425"/>
                  <a:pt x="383" y="422"/>
                </a:cubicBezTo>
                <a:cubicBezTo>
                  <a:pt x="391" y="419"/>
                  <a:pt x="400" y="413"/>
                  <a:pt x="403" y="404"/>
                </a:cubicBezTo>
                <a:cubicBezTo>
                  <a:pt x="406" y="396"/>
                  <a:pt x="404" y="387"/>
                  <a:pt x="404" y="379"/>
                </a:cubicBezTo>
                <a:cubicBezTo>
                  <a:pt x="406" y="359"/>
                  <a:pt x="428" y="363"/>
                  <a:pt x="442" y="357"/>
                </a:cubicBezTo>
                <a:cubicBezTo>
                  <a:pt x="450" y="353"/>
                  <a:pt x="454" y="347"/>
                  <a:pt x="456" y="339"/>
                </a:cubicBezTo>
                <a:cubicBezTo>
                  <a:pt x="458" y="331"/>
                  <a:pt x="457" y="323"/>
                  <a:pt x="457" y="315"/>
                </a:cubicBezTo>
                <a:cubicBezTo>
                  <a:pt x="458" y="310"/>
                  <a:pt x="457" y="303"/>
                  <a:pt x="462" y="300"/>
                </a:cubicBezTo>
                <a:cubicBezTo>
                  <a:pt x="467" y="296"/>
                  <a:pt x="474" y="297"/>
                  <a:pt x="480" y="295"/>
                </a:cubicBezTo>
                <a:cubicBezTo>
                  <a:pt x="498" y="287"/>
                  <a:pt x="505" y="268"/>
                  <a:pt x="500" y="249"/>
                </a:cubicBezTo>
                <a:cubicBezTo>
                  <a:pt x="498" y="239"/>
                  <a:pt x="492" y="228"/>
                  <a:pt x="484" y="221"/>
                </a:cubicBezTo>
                <a:cubicBezTo>
                  <a:pt x="448" y="187"/>
                  <a:pt x="448" y="187"/>
                  <a:pt x="448" y="187"/>
                </a:cubicBezTo>
                <a:cubicBezTo>
                  <a:pt x="466" y="185"/>
                  <a:pt x="463" y="164"/>
                  <a:pt x="458" y="152"/>
                </a:cubicBezTo>
                <a:cubicBezTo>
                  <a:pt x="451" y="136"/>
                  <a:pt x="440" y="122"/>
                  <a:pt x="428" y="110"/>
                </a:cubicBezTo>
                <a:cubicBezTo>
                  <a:pt x="402" y="82"/>
                  <a:pt x="369" y="62"/>
                  <a:pt x="333" y="52"/>
                </a:cubicBezTo>
                <a:cubicBezTo>
                  <a:pt x="323" y="49"/>
                  <a:pt x="313" y="47"/>
                  <a:pt x="303" y="46"/>
                </a:cubicBezTo>
                <a:cubicBezTo>
                  <a:pt x="303" y="46"/>
                  <a:pt x="303" y="45"/>
                  <a:pt x="303" y="45"/>
                </a:cubicBezTo>
                <a:cubicBezTo>
                  <a:pt x="282" y="44"/>
                  <a:pt x="259" y="47"/>
                  <a:pt x="237" y="56"/>
                </a:cubicBezTo>
                <a:cubicBezTo>
                  <a:pt x="237" y="56"/>
                  <a:pt x="232" y="53"/>
                  <a:pt x="225" y="46"/>
                </a:cubicBezTo>
                <a:cubicBezTo>
                  <a:pt x="225" y="46"/>
                  <a:pt x="225" y="46"/>
                  <a:pt x="225" y="46"/>
                </a:cubicBezTo>
                <a:cubicBezTo>
                  <a:pt x="213" y="36"/>
                  <a:pt x="195" y="20"/>
                  <a:pt x="172" y="0"/>
                </a:cubicBezTo>
                <a:cubicBezTo>
                  <a:pt x="168" y="16"/>
                  <a:pt x="158" y="31"/>
                  <a:pt x="144" y="37"/>
                </a:cubicBezTo>
                <a:close/>
              </a:path>
            </a:pathLst>
          </a:custGeom>
          <a:solidFill>
            <a:schemeClr val="accent1">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64" name="Freeform 65"/>
          <p:cNvSpPr>
            <a:spLocks/>
          </p:cNvSpPr>
          <p:nvPr/>
        </p:nvSpPr>
        <p:spPr bwMode="auto">
          <a:xfrm rot="766448">
            <a:off x="3468891" y="1924857"/>
            <a:ext cx="553640" cy="1121569"/>
          </a:xfrm>
          <a:custGeom>
            <a:avLst/>
            <a:gdLst>
              <a:gd name="T0" fmla="*/ 2147483646 w 585"/>
              <a:gd name="T1" fmla="*/ 2147483646 h 1183"/>
              <a:gd name="T2" fmla="*/ 2147483646 w 585"/>
              <a:gd name="T3" fmla="*/ 2147483646 h 1183"/>
              <a:gd name="T4" fmla="*/ 2147483646 w 585"/>
              <a:gd name="T5" fmla="*/ 2147483646 h 1183"/>
              <a:gd name="T6" fmla="*/ 2147483646 w 585"/>
              <a:gd name="T7" fmla="*/ 2147483646 h 1183"/>
              <a:gd name="T8" fmla="*/ 2147483646 w 585"/>
              <a:gd name="T9" fmla="*/ 2147483646 h 1183"/>
              <a:gd name="T10" fmla="*/ 2147483646 w 585"/>
              <a:gd name="T11" fmla="*/ 2147483646 h 1183"/>
              <a:gd name="T12" fmla="*/ 2147483646 w 585"/>
              <a:gd name="T13" fmla="*/ 2147483646 h 1183"/>
              <a:gd name="T14" fmla="*/ 2147483646 w 585"/>
              <a:gd name="T15" fmla="*/ 0 h 1183"/>
              <a:gd name="T16" fmla="*/ 2147483646 w 585"/>
              <a:gd name="T17" fmla="*/ 2147483646 h 1183"/>
              <a:gd name="T18" fmla="*/ 2147483646 w 585"/>
              <a:gd name="T19" fmla="*/ 2147483646 h 1183"/>
              <a:gd name="T20" fmla="*/ 2147483646 w 585"/>
              <a:gd name="T21" fmla="*/ 2147483646 h 1183"/>
              <a:gd name="T22" fmla="*/ 2147483646 w 585"/>
              <a:gd name="T23" fmla="*/ 2147483646 h 1183"/>
              <a:gd name="T24" fmla="*/ 2147483646 w 585"/>
              <a:gd name="T25" fmla="*/ 2147483646 h 1183"/>
              <a:gd name="T26" fmla="*/ 2147483646 w 585"/>
              <a:gd name="T27" fmla="*/ 2147483646 h 1183"/>
              <a:gd name="T28" fmla="*/ 2147483646 w 585"/>
              <a:gd name="T29" fmla="*/ 2147483646 h 1183"/>
              <a:gd name="T30" fmla="*/ 2147483646 w 585"/>
              <a:gd name="T31" fmla="*/ 2147483646 h 1183"/>
              <a:gd name="T32" fmla="*/ 2147483646 w 585"/>
              <a:gd name="T33" fmla="*/ 2147483646 h 1183"/>
              <a:gd name="T34" fmla="*/ 2147483646 w 585"/>
              <a:gd name="T35" fmla="*/ 2147483646 h 1183"/>
              <a:gd name="T36" fmla="*/ 2147483646 w 585"/>
              <a:gd name="T37" fmla="*/ 2147483646 h 1183"/>
              <a:gd name="T38" fmla="*/ 2147483646 w 585"/>
              <a:gd name="T39" fmla="*/ 2147483646 h 1183"/>
              <a:gd name="T40" fmla="*/ 2147483646 w 585"/>
              <a:gd name="T41" fmla="*/ 2147483646 h 1183"/>
              <a:gd name="T42" fmla="*/ 2147483646 w 585"/>
              <a:gd name="T43" fmla="*/ 2147483646 h 118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85" h="1183">
                <a:moveTo>
                  <a:pt x="531" y="460"/>
                </a:moveTo>
                <a:cubicBezTo>
                  <a:pt x="528" y="434"/>
                  <a:pt x="529" y="416"/>
                  <a:pt x="533" y="404"/>
                </a:cubicBezTo>
                <a:cubicBezTo>
                  <a:pt x="498" y="418"/>
                  <a:pt x="463" y="432"/>
                  <a:pt x="426" y="439"/>
                </a:cubicBezTo>
                <a:cubicBezTo>
                  <a:pt x="389" y="446"/>
                  <a:pt x="353" y="450"/>
                  <a:pt x="316" y="454"/>
                </a:cubicBezTo>
                <a:cubicBezTo>
                  <a:pt x="251" y="461"/>
                  <a:pt x="186" y="466"/>
                  <a:pt x="121" y="470"/>
                </a:cubicBezTo>
                <a:cubicBezTo>
                  <a:pt x="138" y="377"/>
                  <a:pt x="169" y="287"/>
                  <a:pt x="212" y="203"/>
                </a:cubicBezTo>
                <a:cubicBezTo>
                  <a:pt x="238" y="153"/>
                  <a:pt x="269" y="105"/>
                  <a:pt x="303" y="60"/>
                </a:cubicBezTo>
                <a:cubicBezTo>
                  <a:pt x="224" y="0"/>
                  <a:pt x="224" y="0"/>
                  <a:pt x="224" y="0"/>
                </a:cubicBezTo>
                <a:cubicBezTo>
                  <a:pt x="168" y="73"/>
                  <a:pt x="121" y="153"/>
                  <a:pt x="86" y="239"/>
                </a:cubicBezTo>
                <a:cubicBezTo>
                  <a:pt x="49" y="328"/>
                  <a:pt x="24" y="423"/>
                  <a:pt x="12" y="519"/>
                </a:cubicBezTo>
                <a:cubicBezTo>
                  <a:pt x="0" y="622"/>
                  <a:pt x="3" y="726"/>
                  <a:pt x="20" y="828"/>
                </a:cubicBezTo>
                <a:cubicBezTo>
                  <a:pt x="36" y="923"/>
                  <a:pt x="65" y="1015"/>
                  <a:pt x="106" y="1102"/>
                </a:cubicBezTo>
                <a:cubicBezTo>
                  <a:pt x="119" y="1130"/>
                  <a:pt x="134" y="1156"/>
                  <a:pt x="149" y="1183"/>
                </a:cubicBezTo>
                <a:cubicBezTo>
                  <a:pt x="235" y="1132"/>
                  <a:pt x="235" y="1132"/>
                  <a:pt x="235" y="1132"/>
                </a:cubicBezTo>
                <a:cubicBezTo>
                  <a:pt x="187" y="1050"/>
                  <a:pt x="152" y="960"/>
                  <a:pt x="130" y="867"/>
                </a:cubicBezTo>
                <a:cubicBezTo>
                  <a:pt x="117" y="812"/>
                  <a:pt x="109" y="756"/>
                  <a:pt x="106" y="699"/>
                </a:cubicBezTo>
                <a:cubicBezTo>
                  <a:pt x="198" y="686"/>
                  <a:pt x="290" y="672"/>
                  <a:pt x="381" y="655"/>
                </a:cubicBezTo>
                <a:cubicBezTo>
                  <a:pt x="411" y="649"/>
                  <a:pt x="442" y="643"/>
                  <a:pt x="471" y="634"/>
                </a:cubicBezTo>
                <a:cubicBezTo>
                  <a:pt x="509" y="624"/>
                  <a:pt x="546" y="607"/>
                  <a:pt x="582" y="592"/>
                </a:cubicBezTo>
                <a:cubicBezTo>
                  <a:pt x="583" y="592"/>
                  <a:pt x="584" y="591"/>
                  <a:pt x="585" y="591"/>
                </a:cubicBezTo>
                <a:cubicBezTo>
                  <a:pt x="548" y="565"/>
                  <a:pt x="540" y="532"/>
                  <a:pt x="531" y="460"/>
                </a:cubicBezTo>
                <a:cubicBezTo>
                  <a:pt x="528" y="434"/>
                  <a:pt x="540" y="532"/>
                  <a:pt x="531" y="460"/>
                </a:cubicBezTo>
                <a:close/>
              </a:path>
            </a:pathLst>
          </a:custGeom>
          <a:solidFill>
            <a:schemeClr val="accent2">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65" name="Freeform 66"/>
          <p:cNvSpPr>
            <a:spLocks/>
          </p:cNvSpPr>
          <p:nvPr/>
        </p:nvSpPr>
        <p:spPr bwMode="auto">
          <a:xfrm rot="766448">
            <a:off x="4346381" y="2165364"/>
            <a:ext cx="446484" cy="378619"/>
          </a:xfrm>
          <a:custGeom>
            <a:avLst/>
            <a:gdLst>
              <a:gd name="T0" fmla="*/ 2147483646 w 471"/>
              <a:gd name="T1" fmla="*/ 2147483646 h 400"/>
              <a:gd name="T2" fmla="*/ 2147483646 w 471"/>
              <a:gd name="T3" fmla="*/ 2147483646 h 400"/>
              <a:gd name="T4" fmla="*/ 2147483646 w 471"/>
              <a:gd name="T5" fmla="*/ 2147483646 h 400"/>
              <a:gd name="T6" fmla="*/ 2147483646 w 471"/>
              <a:gd name="T7" fmla="*/ 2147483646 h 400"/>
              <a:gd name="T8" fmla="*/ 2147483646 w 471"/>
              <a:gd name="T9" fmla="*/ 2147483646 h 400"/>
              <a:gd name="T10" fmla="*/ 2147483646 w 471"/>
              <a:gd name="T11" fmla="*/ 2147483646 h 400"/>
              <a:gd name="T12" fmla="*/ 2147483646 w 471"/>
              <a:gd name="T13" fmla="*/ 2147483646 h 400"/>
              <a:gd name="T14" fmla="*/ 2147483646 w 471"/>
              <a:gd name="T15" fmla="*/ 2147483646 h 400"/>
              <a:gd name="T16" fmla="*/ 2147483646 w 471"/>
              <a:gd name="T17" fmla="*/ 2147483646 h 400"/>
              <a:gd name="T18" fmla="*/ 2147483646 w 471"/>
              <a:gd name="T19" fmla="*/ 2147483646 h 400"/>
              <a:gd name="T20" fmla="*/ 2147483646 w 471"/>
              <a:gd name="T21" fmla="*/ 2147483646 h 400"/>
              <a:gd name="T22" fmla="*/ 2147483646 w 471"/>
              <a:gd name="T23" fmla="*/ 2147483646 h 400"/>
              <a:gd name="T24" fmla="*/ 2147483646 w 471"/>
              <a:gd name="T25" fmla="*/ 2147483646 h 400"/>
              <a:gd name="T26" fmla="*/ 2147483646 w 471"/>
              <a:gd name="T27" fmla="*/ 2147483646 h 400"/>
              <a:gd name="T28" fmla="*/ 2147483646 w 471"/>
              <a:gd name="T29" fmla="*/ 2147483646 h 400"/>
              <a:gd name="T30" fmla="*/ 2147483646 w 471"/>
              <a:gd name="T31" fmla="*/ 2147483646 h 400"/>
              <a:gd name="T32" fmla="*/ 2147483646 w 471"/>
              <a:gd name="T33" fmla="*/ 2147483646 h 400"/>
              <a:gd name="T34" fmla="*/ 2147483646 w 471"/>
              <a:gd name="T35" fmla="*/ 2147483646 h 400"/>
              <a:gd name="T36" fmla="*/ 2147483646 w 471"/>
              <a:gd name="T37" fmla="*/ 2147483646 h 400"/>
              <a:gd name="T38" fmla="*/ 2147483646 w 471"/>
              <a:gd name="T39" fmla="*/ 2147483646 h 400"/>
              <a:gd name="T40" fmla="*/ 2147483646 w 471"/>
              <a:gd name="T41" fmla="*/ 2147483646 h 400"/>
              <a:gd name="T42" fmla="*/ 2147483646 w 471"/>
              <a:gd name="T43" fmla="*/ 2147483646 h 400"/>
              <a:gd name="T44" fmla="*/ 2147483646 w 471"/>
              <a:gd name="T45" fmla="*/ 2147483646 h 400"/>
              <a:gd name="T46" fmla="*/ 2147483646 w 471"/>
              <a:gd name="T47" fmla="*/ 2147483646 h 400"/>
              <a:gd name="T48" fmla="*/ 2147483646 w 471"/>
              <a:gd name="T49" fmla="*/ 2147483646 h 400"/>
              <a:gd name="T50" fmla="*/ 2147483646 w 471"/>
              <a:gd name="T51" fmla="*/ 2147483646 h 400"/>
              <a:gd name="T52" fmla="*/ 2147483646 w 471"/>
              <a:gd name="T53" fmla="*/ 2147483646 h 400"/>
              <a:gd name="T54" fmla="*/ 0 w 471"/>
              <a:gd name="T55" fmla="*/ 2147483646 h 400"/>
              <a:gd name="T56" fmla="*/ 2147483646 w 471"/>
              <a:gd name="T57" fmla="*/ 2147483646 h 400"/>
              <a:gd name="T58" fmla="*/ 2147483646 w 471"/>
              <a:gd name="T59" fmla="*/ 2147483646 h 4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71" h="400">
                <a:moveTo>
                  <a:pt x="20" y="294"/>
                </a:moveTo>
                <a:cubicBezTo>
                  <a:pt x="23" y="341"/>
                  <a:pt x="23" y="341"/>
                  <a:pt x="23" y="341"/>
                </a:cubicBezTo>
                <a:cubicBezTo>
                  <a:pt x="26" y="384"/>
                  <a:pt x="26" y="384"/>
                  <a:pt x="26" y="384"/>
                </a:cubicBezTo>
                <a:cubicBezTo>
                  <a:pt x="77" y="360"/>
                  <a:pt x="111" y="344"/>
                  <a:pt x="111" y="344"/>
                </a:cubicBezTo>
                <a:cubicBezTo>
                  <a:pt x="145" y="382"/>
                  <a:pt x="203" y="400"/>
                  <a:pt x="254" y="378"/>
                </a:cubicBezTo>
                <a:cubicBezTo>
                  <a:pt x="297" y="358"/>
                  <a:pt x="297" y="358"/>
                  <a:pt x="297" y="358"/>
                </a:cubicBezTo>
                <a:cubicBezTo>
                  <a:pt x="327" y="345"/>
                  <a:pt x="327" y="345"/>
                  <a:pt x="327" y="345"/>
                </a:cubicBezTo>
                <a:cubicBezTo>
                  <a:pt x="371" y="326"/>
                  <a:pt x="371" y="326"/>
                  <a:pt x="371" y="326"/>
                </a:cubicBezTo>
                <a:cubicBezTo>
                  <a:pt x="441" y="295"/>
                  <a:pt x="441" y="295"/>
                  <a:pt x="441" y="295"/>
                </a:cubicBezTo>
                <a:cubicBezTo>
                  <a:pt x="460" y="287"/>
                  <a:pt x="471" y="264"/>
                  <a:pt x="470" y="244"/>
                </a:cubicBezTo>
                <a:cubicBezTo>
                  <a:pt x="470" y="235"/>
                  <a:pt x="467" y="228"/>
                  <a:pt x="459" y="223"/>
                </a:cubicBezTo>
                <a:cubicBezTo>
                  <a:pt x="453" y="219"/>
                  <a:pt x="446" y="216"/>
                  <a:pt x="439" y="213"/>
                </a:cubicBezTo>
                <a:cubicBezTo>
                  <a:pt x="434" y="210"/>
                  <a:pt x="431" y="208"/>
                  <a:pt x="431" y="201"/>
                </a:cubicBezTo>
                <a:cubicBezTo>
                  <a:pt x="432" y="191"/>
                  <a:pt x="435" y="182"/>
                  <a:pt x="434" y="172"/>
                </a:cubicBezTo>
                <a:cubicBezTo>
                  <a:pt x="433" y="163"/>
                  <a:pt x="429" y="155"/>
                  <a:pt x="421" y="150"/>
                </a:cubicBezTo>
                <a:cubicBezTo>
                  <a:pt x="414" y="146"/>
                  <a:pt x="407" y="144"/>
                  <a:pt x="401" y="141"/>
                </a:cubicBezTo>
                <a:cubicBezTo>
                  <a:pt x="385" y="131"/>
                  <a:pt x="399" y="110"/>
                  <a:pt x="397" y="96"/>
                </a:cubicBezTo>
                <a:cubicBezTo>
                  <a:pt x="395" y="79"/>
                  <a:pt x="378" y="74"/>
                  <a:pt x="364" y="67"/>
                </a:cubicBezTo>
                <a:cubicBezTo>
                  <a:pt x="360" y="65"/>
                  <a:pt x="354" y="63"/>
                  <a:pt x="353" y="57"/>
                </a:cubicBezTo>
                <a:cubicBezTo>
                  <a:pt x="352" y="52"/>
                  <a:pt x="355" y="46"/>
                  <a:pt x="355" y="40"/>
                </a:cubicBezTo>
                <a:cubicBezTo>
                  <a:pt x="356" y="22"/>
                  <a:pt x="344" y="8"/>
                  <a:pt x="328" y="4"/>
                </a:cubicBezTo>
                <a:cubicBezTo>
                  <a:pt x="316" y="0"/>
                  <a:pt x="301" y="0"/>
                  <a:pt x="289" y="5"/>
                </a:cubicBezTo>
                <a:cubicBezTo>
                  <a:pt x="229" y="32"/>
                  <a:pt x="229" y="32"/>
                  <a:pt x="229" y="32"/>
                </a:cubicBezTo>
                <a:cubicBezTo>
                  <a:pt x="233" y="18"/>
                  <a:pt x="219" y="7"/>
                  <a:pt x="207" y="5"/>
                </a:cubicBezTo>
                <a:cubicBezTo>
                  <a:pt x="187" y="1"/>
                  <a:pt x="167" y="10"/>
                  <a:pt x="150" y="19"/>
                </a:cubicBezTo>
                <a:cubicBezTo>
                  <a:pt x="124" y="34"/>
                  <a:pt x="98" y="51"/>
                  <a:pt x="78" y="74"/>
                </a:cubicBezTo>
                <a:cubicBezTo>
                  <a:pt x="55" y="100"/>
                  <a:pt x="41" y="133"/>
                  <a:pt x="40" y="167"/>
                </a:cubicBezTo>
                <a:cubicBezTo>
                  <a:pt x="40" y="167"/>
                  <a:pt x="25" y="175"/>
                  <a:pt x="0" y="187"/>
                </a:cubicBezTo>
                <a:cubicBezTo>
                  <a:pt x="8" y="195"/>
                  <a:pt x="14" y="207"/>
                  <a:pt x="15" y="218"/>
                </a:cubicBezTo>
                <a:lnTo>
                  <a:pt x="20" y="294"/>
                </a:lnTo>
                <a:close/>
              </a:path>
            </a:pathLst>
          </a:custGeom>
          <a:solidFill>
            <a:schemeClr val="accent2">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66" name="Freeform 67"/>
          <p:cNvSpPr>
            <a:spLocks/>
          </p:cNvSpPr>
          <p:nvPr/>
        </p:nvSpPr>
        <p:spPr bwMode="auto">
          <a:xfrm rot="766448">
            <a:off x="3983241" y="3021423"/>
            <a:ext cx="4762" cy="5953"/>
          </a:xfrm>
          <a:custGeom>
            <a:avLst/>
            <a:gdLst>
              <a:gd name="T0" fmla="*/ 2147483646 w 5"/>
              <a:gd name="T1" fmla="*/ 2147483646 h 6"/>
              <a:gd name="T2" fmla="*/ 0 w 5"/>
              <a:gd name="T3" fmla="*/ 0 h 6"/>
              <a:gd name="T4" fmla="*/ 0 w 5"/>
              <a:gd name="T5" fmla="*/ 2147483646 h 6"/>
              <a:gd name="T6" fmla="*/ 2147483646 w 5"/>
              <a:gd name="T7" fmla="*/ 214748364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6">
                <a:moveTo>
                  <a:pt x="5" y="1"/>
                </a:moveTo>
                <a:cubicBezTo>
                  <a:pt x="0" y="0"/>
                  <a:pt x="0" y="0"/>
                  <a:pt x="0" y="0"/>
                </a:cubicBezTo>
                <a:cubicBezTo>
                  <a:pt x="0" y="2"/>
                  <a:pt x="0" y="4"/>
                  <a:pt x="0" y="6"/>
                </a:cubicBezTo>
                <a:cubicBezTo>
                  <a:pt x="2" y="4"/>
                  <a:pt x="3" y="2"/>
                  <a:pt x="5" y="1"/>
                </a:cubicBezTo>
                <a:close/>
              </a:path>
            </a:pathLst>
          </a:custGeom>
          <a:solidFill>
            <a:srgbClr val="FDB836">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68568" tIns="34285" rIns="68568" bIns="34285"/>
          <a:lstStyle/>
          <a:p>
            <a:endParaRPr lang="zh-CN" altLang="en-US">
              <a:solidFill>
                <a:schemeClr val="tx1">
                  <a:lumMod val="65000"/>
                  <a:lumOff val="35000"/>
                </a:schemeClr>
              </a:solidFill>
            </a:endParaRPr>
          </a:p>
        </p:txBody>
      </p:sp>
      <p:sp>
        <p:nvSpPr>
          <p:cNvPr id="67" name="Freeform 68"/>
          <p:cNvSpPr>
            <a:spLocks/>
          </p:cNvSpPr>
          <p:nvPr/>
        </p:nvSpPr>
        <p:spPr bwMode="auto">
          <a:xfrm rot="766448">
            <a:off x="3976097" y="2237991"/>
            <a:ext cx="358378" cy="519113"/>
          </a:xfrm>
          <a:custGeom>
            <a:avLst/>
            <a:gdLst>
              <a:gd name="T0" fmla="*/ 150 w 379"/>
              <a:gd name="T1" fmla="*/ 525 h 548"/>
              <a:gd name="T2" fmla="*/ 226 w 379"/>
              <a:gd name="T3" fmla="*/ 536 h 548"/>
              <a:gd name="T4" fmla="*/ 273 w 379"/>
              <a:gd name="T5" fmla="*/ 543 h 548"/>
              <a:gd name="T6" fmla="*/ 309 w 379"/>
              <a:gd name="T7" fmla="*/ 548 h 548"/>
              <a:gd name="T8" fmla="*/ 294 w 379"/>
              <a:gd name="T9" fmla="*/ 374 h 548"/>
              <a:gd name="T10" fmla="*/ 375 w 379"/>
              <a:gd name="T11" fmla="*/ 252 h 548"/>
              <a:gd name="T12" fmla="*/ 373 w 379"/>
              <a:gd name="T13" fmla="*/ 214 h 548"/>
              <a:gd name="T14" fmla="*/ 370 w 379"/>
              <a:gd name="T15" fmla="*/ 171 h 548"/>
              <a:gd name="T16" fmla="*/ 367 w 379"/>
              <a:gd name="T17" fmla="*/ 124 h 548"/>
              <a:gd name="T18" fmla="*/ 362 w 379"/>
              <a:gd name="T19" fmla="*/ 48 h 548"/>
              <a:gd name="T20" fmla="*/ 322 w 379"/>
              <a:gd name="T21" fmla="*/ 2 h 548"/>
              <a:gd name="T22" fmla="*/ 299 w 379"/>
              <a:gd name="T23" fmla="*/ 7 h 548"/>
              <a:gd name="T24" fmla="*/ 282 w 379"/>
              <a:gd name="T25" fmla="*/ 23 h 548"/>
              <a:gd name="T26" fmla="*/ 268 w 379"/>
              <a:gd name="T27" fmla="*/ 23 h 548"/>
              <a:gd name="T28" fmla="*/ 247 w 379"/>
              <a:gd name="T29" fmla="*/ 13 h 548"/>
              <a:gd name="T30" fmla="*/ 222 w 379"/>
              <a:gd name="T31" fmla="*/ 14 h 548"/>
              <a:gd name="T32" fmla="*/ 206 w 379"/>
              <a:gd name="T33" fmla="*/ 30 h 548"/>
              <a:gd name="T34" fmla="*/ 188 w 379"/>
              <a:gd name="T35" fmla="*/ 35 h 548"/>
              <a:gd name="T36" fmla="*/ 170 w 379"/>
              <a:gd name="T37" fmla="*/ 24 h 548"/>
              <a:gd name="T38" fmla="*/ 146 w 379"/>
              <a:gd name="T39" fmla="*/ 20 h 548"/>
              <a:gd name="T40" fmla="*/ 128 w 379"/>
              <a:gd name="T41" fmla="*/ 35 h 548"/>
              <a:gd name="T42" fmla="*/ 112 w 379"/>
              <a:gd name="T43" fmla="*/ 48 h 548"/>
              <a:gd name="T44" fmla="*/ 100 w 379"/>
              <a:gd name="T45" fmla="*/ 44 h 548"/>
              <a:gd name="T46" fmla="*/ 56 w 379"/>
              <a:gd name="T47" fmla="*/ 46 h 548"/>
              <a:gd name="T48" fmla="*/ 38 w 379"/>
              <a:gd name="T49" fmla="*/ 90 h 548"/>
              <a:gd name="T50" fmla="*/ 42 w 379"/>
              <a:gd name="T51" fmla="*/ 148 h 548"/>
              <a:gd name="T52" fmla="*/ 20 w 379"/>
              <a:gd name="T53" fmla="*/ 149 h 548"/>
              <a:gd name="T54" fmla="*/ 1 w 379"/>
              <a:gd name="T55" fmla="*/ 189 h 548"/>
              <a:gd name="T56" fmla="*/ 7 w 379"/>
              <a:gd name="T57" fmla="*/ 254 h 548"/>
              <a:gd name="T58" fmla="*/ 18 w 379"/>
              <a:gd name="T59" fmla="*/ 304 h 548"/>
              <a:gd name="T60" fmla="*/ 43 w 379"/>
              <a:gd name="T61" fmla="*/ 345 h 548"/>
              <a:gd name="T62" fmla="*/ 104 w 379"/>
              <a:gd name="T63" fmla="*/ 380 h 548"/>
              <a:gd name="T64" fmla="*/ 118 w 379"/>
              <a:gd name="T65" fmla="*/ 532 h 548"/>
              <a:gd name="T66" fmla="*/ 150 w 379"/>
              <a:gd name="T67" fmla="*/ 525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9" h="548">
                <a:moveTo>
                  <a:pt x="150" y="525"/>
                </a:moveTo>
                <a:cubicBezTo>
                  <a:pt x="226" y="536"/>
                  <a:pt x="226" y="536"/>
                  <a:pt x="226" y="536"/>
                </a:cubicBezTo>
                <a:cubicBezTo>
                  <a:pt x="273" y="543"/>
                  <a:pt x="273" y="543"/>
                  <a:pt x="273" y="543"/>
                </a:cubicBezTo>
                <a:cubicBezTo>
                  <a:pt x="309" y="548"/>
                  <a:pt x="309" y="548"/>
                  <a:pt x="309" y="548"/>
                </a:cubicBezTo>
                <a:cubicBezTo>
                  <a:pt x="301" y="451"/>
                  <a:pt x="294" y="374"/>
                  <a:pt x="294" y="374"/>
                </a:cubicBezTo>
                <a:cubicBezTo>
                  <a:pt x="342" y="355"/>
                  <a:pt x="379" y="307"/>
                  <a:pt x="375" y="252"/>
                </a:cubicBezTo>
                <a:cubicBezTo>
                  <a:pt x="373" y="214"/>
                  <a:pt x="373" y="214"/>
                  <a:pt x="373" y="214"/>
                </a:cubicBezTo>
                <a:cubicBezTo>
                  <a:pt x="370" y="171"/>
                  <a:pt x="370" y="171"/>
                  <a:pt x="370" y="171"/>
                </a:cubicBezTo>
                <a:cubicBezTo>
                  <a:pt x="367" y="124"/>
                  <a:pt x="367" y="124"/>
                  <a:pt x="367" y="124"/>
                </a:cubicBezTo>
                <a:cubicBezTo>
                  <a:pt x="362" y="48"/>
                  <a:pt x="362" y="48"/>
                  <a:pt x="362" y="48"/>
                </a:cubicBezTo>
                <a:cubicBezTo>
                  <a:pt x="361" y="26"/>
                  <a:pt x="342" y="7"/>
                  <a:pt x="322" y="2"/>
                </a:cubicBezTo>
                <a:cubicBezTo>
                  <a:pt x="313" y="0"/>
                  <a:pt x="306" y="1"/>
                  <a:pt x="299" y="7"/>
                </a:cubicBezTo>
                <a:cubicBezTo>
                  <a:pt x="293" y="12"/>
                  <a:pt x="288" y="18"/>
                  <a:pt x="282" y="23"/>
                </a:cubicBezTo>
                <a:cubicBezTo>
                  <a:pt x="277" y="27"/>
                  <a:pt x="274" y="26"/>
                  <a:pt x="268" y="23"/>
                </a:cubicBezTo>
                <a:cubicBezTo>
                  <a:pt x="261" y="19"/>
                  <a:pt x="254" y="15"/>
                  <a:pt x="247" y="13"/>
                </a:cubicBezTo>
                <a:cubicBezTo>
                  <a:pt x="238" y="10"/>
                  <a:pt x="229" y="10"/>
                  <a:pt x="222" y="14"/>
                </a:cubicBezTo>
                <a:cubicBezTo>
                  <a:pt x="215" y="19"/>
                  <a:pt x="211" y="25"/>
                  <a:pt x="206" y="30"/>
                </a:cubicBezTo>
                <a:cubicBezTo>
                  <a:pt x="201" y="35"/>
                  <a:pt x="195" y="37"/>
                  <a:pt x="188" y="35"/>
                </a:cubicBezTo>
                <a:cubicBezTo>
                  <a:pt x="181" y="33"/>
                  <a:pt x="176" y="28"/>
                  <a:pt x="170" y="24"/>
                </a:cubicBezTo>
                <a:cubicBezTo>
                  <a:pt x="163" y="20"/>
                  <a:pt x="154" y="18"/>
                  <a:pt x="146" y="20"/>
                </a:cubicBezTo>
                <a:cubicBezTo>
                  <a:pt x="139" y="23"/>
                  <a:pt x="133" y="30"/>
                  <a:pt x="128" y="35"/>
                </a:cubicBezTo>
                <a:cubicBezTo>
                  <a:pt x="123" y="39"/>
                  <a:pt x="118" y="46"/>
                  <a:pt x="112" y="48"/>
                </a:cubicBezTo>
                <a:cubicBezTo>
                  <a:pt x="108" y="50"/>
                  <a:pt x="103" y="46"/>
                  <a:pt x="100" y="44"/>
                </a:cubicBezTo>
                <a:cubicBezTo>
                  <a:pt x="86" y="35"/>
                  <a:pt x="69" y="35"/>
                  <a:pt x="56" y="46"/>
                </a:cubicBezTo>
                <a:cubicBezTo>
                  <a:pt x="45" y="56"/>
                  <a:pt x="37" y="74"/>
                  <a:pt x="38" y="90"/>
                </a:cubicBezTo>
                <a:cubicBezTo>
                  <a:pt x="42" y="148"/>
                  <a:pt x="42" y="148"/>
                  <a:pt x="42" y="148"/>
                </a:cubicBezTo>
                <a:cubicBezTo>
                  <a:pt x="35" y="146"/>
                  <a:pt x="27" y="146"/>
                  <a:pt x="20" y="149"/>
                </a:cubicBezTo>
                <a:cubicBezTo>
                  <a:pt x="6" y="156"/>
                  <a:pt x="2" y="174"/>
                  <a:pt x="1" y="189"/>
                </a:cubicBezTo>
                <a:cubicBezTo>
                  <a:pt x="0" y="210"/>
                  <a:pt x="3" y="232"/>
                  <a:pt x="7" y="254"/>
                </a:cubicBezTo>
                <a:cubicBezTo>
                  <a:pt x="9" y="271"/>
                  <a:pt x="12" y="288"/>
                  <a:pt x="18" y="304"/>
                </a:cubicBezTo>
                <a:cubicBezTo>
                  <a:pt x="23" y="319"/>
                  <a:pt x="31" y="334"/>
                  <a:pt x="43" y="345"/>
                </a:cubicBezTo>
                <a:cubicBezTo>
                  <a:pt x="60" y="361"/>
                  <a:pt x="83" y="371"/>
                  <a:pt x="104" y="380"/>
                </a:cubicBezTo>
                <a:cubicBezTo>
                  <a:pt x="104" y="380"/>
                  <a:pt x="111" y="446"/>
                  <a:pt x="118" y="532"/>
                </a:cubicBezTo>
                <a:cubicBezTo>
                  <a:pt x="128" y="526"/>
                  <a:pt x="140" y="523"/>
                  <a:pt x="150" y="525"/>
                </a:cubicBezTo>
                <a:close/>
              </a:path>
            </a:pathLst>
          </a:custGeom>
          <a:solidFill>
            <a:schemeClr val="accent4">
              <a:alpha val="80000"/>
            </a:schemeClr>
          </a:solidFill>
          <a:ln>
            <a:noFill/>
          </a:ln>
          <a:extLst/>
        </p:spPr>
        <p:txBody>
          <a:bodyPr lIns="68568" tIns="34285" rIns="68568" bIns="34285"/>
          <a:lstStyle/>
          <a:p>
            <a:pPr>
              <a:defRPr/>
            </a:pPr>
            <a:endParaRPr lang="en-US" dirty="0">
              <a:solidFill>
                <a:schemeClr val="tx1">
                  <a:lumMod val="65000"/>
                  <a:lumOff val="35000"/>
                </a:schemeClr>
              </a:solidFill>
              <a:latin typeface="Roboto Condensed Light" charset="0"/>
              <a:ea typeface="+mn-ea"/>
            </a:endParaRPr>
          </a:p>
        </p:txBody>
      </p:sp>
      <p:sp>
        <p:nvSpPr>
          <p:cNvPr id="68" name="Freeform 69"/>
          <p:cNvSpPr>
            <a:spLocks/>
          </p:cNvSpPr>
          <p:nvPr/>
        </p:nvSpPr>
        <p:spPr bwMode="auto">
          <a:xfrm rot="766448">
            <a:off x="3468891" y="3054760"/>
            <a:ext cx="1032272" cy="570310"/>
          </a:xfrm>
          <a:custGeom>
            <a:avLst/>
            <a:gdLst>
              <a:gd name="T0" fmla="*/ 582 w 1090"/>
              <a:gd name="T1" fmla="*/ 33 h 601"/>
              <a:gd name="T2" fmla="*/ 467 w 1090"/>
              <a:gd name="T3" fmla="*/ 0 h 601"/>
              <a:gd name="T4" fmla="*/ 452 w 1090"/>
              <a:gd name="T5" fmla="*/ 89 h 601"/>
              <a:gd name="T6" fmla="*/ 419 w 1090"/>
              <a:gd name="T7" fmla="*/ 218 h 601"/>
              <a:gd name="T8" fmla="*/ 378 w 1090"/>
              <a:gd name="T9" fmla="*/ 360 h 601"/>
              <a:gd name="T10" fmla="*/ 82 w 1090"/>
              <a:gd name="T11" fmla="*/ 82 h 601"/>
              <a:gd name="T12" fmla="*/ 80 w 1090"/>
              <a:gd name="T13" fmla="*/ 84 h 601"/>
              <a:gd name="T14" fmla="*/ 0 w 1090"/>
              <a:gd name="T15" fmla="*/ 139 h 601"/>
              <a:gd name="T16" fmla="*/ 163 w 1090"/>
              <a:gd name="T17" fmla="*/ 324 h 601"/>
              <a:gd name="T18" fmla="*/ 359 w 1090"/>
              <a:gd name="T19" fmla="*/ 464 h 601"/>
              <a:gd name="T20" fmla="*/ 581 w 1090"/>
              <a:gd name="T21" fmla="*/ 556 h 601"/>
              <a:gd name="T22" fmla="*/ 818 w 1090"/>
              <a:gd name="T23" fmla="*/ 597 h 601"/>
              <a:gd name="T24" fmla="*/ 1090 w 1090"/>
              <a:gd name="T25" fmla="*/ 576 h 601"/>
              <a:gd name="T26" fmla="*/ 1070 w 1090"/>
              <a:gd name="T27" fmla="*/ 478 h 601"/>
              <a:gd name="T28" fmla="*/ 1066 w 1090"/>
              <a:gd name="T29" fmla="*/ 479 h 601"/>
              <a:gd name="T30" fmla="*/ 1066 w 1090"/>
              <a:gd name="T31" fmla="*/ 478 h 601"/>
              <a:gd name="T32" fmla="*/ 758 w 1090"/>
              <a:gd name="T33" fmla="*/ 491 h 601"/>
              <a:gd name="T34" fmla="*/ 591 w 1090"/>
              <a:gd name="T35" fmla="*/ 455 h 601"/>
              <a:gd name="T36" fmla="*/ 644 w 1090"/>
              <a:gd name="T37" fmla="*/ 187 h 601"/>
              <a:gd name="T38" fmla="*/ 664 w 1090"/>
              <a:gd name="T39" fmla="*/ 28 h 601"/>
              <a:gd name="T40" fmla="*/ 582 w 1090"/>
              <a:gd name="T41" fmla="*/ 33 h 601"/>
              <a:gd name="T42" fmla="*/ 582 w 1090"/>
              <a:gd name="T43" fmla="*/ 33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0" h="601">
                <a:moveTo>
                  <a:pt x="582" y="33"/>
                </a:moveTo>
                <a:cubicBezTo>
                  <a:pt x="506" y="28"/>
                  <a:pt x="476" y="14"/>
                  <a:pt x="467" y="0"/>
                </a:cubicBezTo>
                <a:cubicBezTo>
                  <a:pt x="466" y="30"/>
                  <a:pt x="459" y="60"/>
                  <a:pt x="452" y="89"/>
                </a:cubicBezTo>
                <a:cubicBezTo>
                  <a:pt x="442" y="133"/>
                  <a:pt x="431" y="176"/>
                  <a:pt x="419" y="218"/>
                </a:cubicBezTo>
                <a:cubicBezTo>
                  <a:pt x="406" y="266"/>
                  <a:pt x="392" y="313"/>
                  <a:pt x="378" y="360"/>
                </a:cubicBezTo>
                <a:cubicBezTo>
                  <a:pt x="263" y="291"/>
                  <a:pt x="162" y="197"/>
                  <a:pt x="82" y="82"/>
                </a:cubicBezTo>
                <a:cubicBezTo>
                  <a:pt x="80" y="84"/>
                  <a:pt x="80" y="84"/>
                  <a:pt x="80" y="84"/>
                </a:cubicBezTo>
                <a:cubicBezTo>
                  <a:pt x="0" y="139"/>
                  <a:pt x="0" y="139"/>
                  <a:pt x="0" y="139"/>
                </a:cubicBezTo>
                <a:cubicBezTo>
                  <a:pt x="47" y="207"/>
                  <a:pt x="102" y="269"/>
                  <a:pt x="163" y="324"/>
                </a:cubicBezTo>
                <a:cubicBezTo>
                  <a:pt x="223" y="378"/>
                  <a:pt x="289" y="425"/>
                  <a:pt x="359" y="464"/>
                </a:cubicBezTo>
                <a:cubicBezTo>
                  <a:pt x="429" y="503"/>
                  <a:pt x="504" y="534"/>
                  <a:pt x="581" y="556"/>
                </a:cubicBezTo>
                <a:cubicBezTo>
                  <a:pt x="658" y="579"/>
                  <a:pt x="738" y="592"/>
                  <a:pt x="818" y="597"/>
                </a:cubicBezTo>
                <a:cubicBezTo>
                  <a:pt x="909" y="601"/>
                  <a:pt x="1001" y="595"/>
                  <a:pt x="1090" y="576"/>
                </a:cubicBezTo>
                <a:cubicBezTo>
                  <a:pt x="1070" y="478"/>
                  <a:pt x="1070" y="478"/>
                  <a:pt x="1070" y="478"/>
                </a:cubicBezTo>
                <a:cubicBezTo>
                  <a:pt x="1069" y="479"/>
                  <a:pt x="1067" y="479"/>
                  <a:pt x="1066" y="479"/>
                </a:cubicBezTo>
                <a:cubicBezTo>
                  <a:pt x="1066" y="478"/>
                  <a:pt x="1066" y="478"/>
                  <a:pt x="1066" y="478"/>
                </a:cubicBezTo>
                <a:cubicBezTo>
                  <a:pt x="965" y="499"/>
                  <a:pt x="860" y="503"/>
                  <a:pt x="758" y="491"/>
                </a:cubicBezTo>
                <a:cubicBezTo>
                  <a:pt x="701" y="484"/>
                  <a:pt x="645" y="472"/>
                  <a:pt x="591" y="455"/>
                </a:cubicBezTo>
                <a:cubicBezTo>
                  <a:pt x="610" y="366"/>
                  <a:pt x="628" y="277"/>
                  <a:pt x="644" y="187"/>
                </a:cubicBezTo>
                <a:cubicBezTo>
                  <a:pt x="653" y="135"/>
                  <a:pt x="663" y="81"/>
                  <a:pt x="664" y="28"/>
                </a:cubicBezTo>
                <a:cubicBezTo>
                  <a:pt x="632" y="35"/>
                  <a:pt x="601" y="34"/>
                  <a:pt x="582" y="33"/>
                </a:cubicBezTo>
                <a:cubicBezTo>
                  <a:pt x="506" y="28"/>
                  <a:pt x="601" y="34"/>
                  <a:pt x="582" y="33"/>
                </a:cubicBezTo>
                <a:close/>
              </a:path>
            </a:pathLst>
          </a:custGeom>
          <a:solidFill>
            <a:schemeClr val="accent4">
              <a:alpha val="80000"/>
            </a:schemeClr>
          </a:solidFill>
          <a:ln>
            <a:noFill/>
          </a:ln>
          <a:extLst/>
        </p:spPr>
        <p:txBody>
          <a:bodyPr lIns="68568" tIns="34285" rIns="68568" bIns="34285"/>
          <a:lstStyle/>
          <a:p>
            <a:pPr>
              <a:defRPr/>
            </a:pPr>
            <a:endParaRPr lang="en-US" dirty="0">
              <a:solidFill>
                <a:schemeClr val="tx1">
                  <a:lumMod val="65000"/>
                  <a:lumOff val="35000"/>
                </a:schemeClr>
              </a:solidFill>
              <a:latin typeface="Roboto Condensed Light" charset="0"/>
              <a:ea typeface="+mn-ea"/>
            </a:endParaRPr>
          </a:p>
        </p:txBody>
      </p:sp>
      <p:sp>
        <p:nvSpPr>
          <p:cNvPr id="69" name="Freeform 70"/>
          <p:cNvSpPr>
            <a:spLocks/>
          </p:cNvSpPr>
          <p:nvPr/>
        </p:nvSpPr>
        <p:spPr bwMode="auto">
          <a:xfrm rot="766448">
            <a:off x="3951093" y="2752340"/>
            <a:ext cx="481012" cy="371475"/>
          </a:xfrm>
          <a:custGeom>
            <a:avLst/>
            <a:gdLst>
              <a:gd name="T0" fmla="*/ 2147483646 w 507"/>
              <a:gd name="T1" fmla="*/ 2147483646 h 393"/>
              <a:gd name="T2" fmla="*/ 2147483646 w 507"/>
              <a:gd name="T3" fmla="*/ 2147483646 h 393"/>
              <a:gd name="T4" fmla="*/ 2147483646 w 507"/>
              <a:gd name="T5" fmla="*/ 2147483646 h 393"/>
              <a:gd name="T6" fmla="*/ 2147483646 w 507"/>
              <a:gd name="T7" fmla="*/ 2147483646 h 393"/>
              <a:gd name="T8" fmla="*/ 2147483646 w 507"/>
              <a:gd name="T9" fmla="*/ 2147483646 h 393"/>
              <a:gd name="T10" fmla="*/ 2147483646 w 507"/>
              <a:gd name="T11" fmla="*/ 2147483646 h 393"/>
              <a:gd name="T12" fmla="*/ 2147483646 w 507"/>
              <a:gd name="T13" fmla="*/ 2147483646 h 393"/>
              <a:gd name="T14" fmla="*/ 2147483646 w 507"/>
              <a:gd name="T15" fmla="*/ 2147483646 h 393"/>
              <a:gd name="T16" fmla="*/ 2147483646 w 507"/>
              <a:gd name="T17" fmla="*/ 2147483646 h 393"/>
              <a:gd name="T18" fmla="*/ 2147483646 w 507"/>
              <a:gd name="T19" fmla="*/ 2147483646 h 393"/>
              <a:gd name="T20" fmla="*/ 2147483646 w 507"/>
              <a:gd name="T21" fmla="*/ 2147483646 h 393"/>
              <a:gd name="T22" fmla="*/ 2147483646 w 507"/>
              <a:gd name="T23" fmla="*/ 2147483646 h 393"/>
              <a:gd name="T24" fmla="*/ 2147483646 w 507"/>
              <a:gd name="T25" fmla="*/ 2147483646 h 393"/>
              <a:gd name="T26" fmla="*/ 2147483646 w 507"/>
              <a:gd name="T27" fmla="*/ 2147483646 h 393"/>
              <a:gd name="T28" fmla="*/ 2147483646 w 507"/>
              <a:gd name="T29" fmla="*/ 2147483646 h 393"/>
              <a:gd name="T30" fmla="*/ 2147483646 w 507"/>
              <a:gd name="T31" fmla="*/ 2147483646 h 393"/>
              <a:gd name="T32" fmla="*/ 2147483646 w 507"/>
              <a:gd name="T33" fmla="*/ 2147483646 h 393"/>
              <a:gd name="T34" fmla="*/ 2147483646 w 507"/>
              <a:gd name="T35" fmla="*/ 2147483646 h 393"/>
              <a:gd name="T36" fmla="*/ 2147483646 w 507"/>
              <a:gd name="T37" fmla="*/ 2147483646 h 393"/>
              <a:gd name="T38" fmla="*/ 2147483646 w 507"/>
              <a:gd name="T39" fmla="*/ 2147483646 h 393"/>
              <a:gd name="T40" fmla="*/ 2147483646 w 507"/>
              <a:gd name="T41" fmla="*/ 2147483646 h 393"/>
              <a:gd name="T42" fmla="*/ 2147483646 w 507"/>
              <a:gd name="T43" fmla="*/ 2147483646 h 393"/>
              <a:gd name="T44" fmla="*/ 2147483646 w 507"/>
              <a:gd name="T45" fmla="*/ 2147483646 h 393"/>
              <a:gd name="T46" fmla="*/ 2147483646 w 507"/>
              <a:gd name="T47" fmla="*/ 2147483646 h 393"/>
              <a:gd name="T48" fmla="*/ 2147483646 w 507"/>
              <a:gd name="T49" fmla="*/ 2147483646 h 393"/>
              <a:gd name="T50" fmla="*/ 2147483646 w 507"/>
              <a:gd name="T51" fmla="*/ 2147483646 h 393"/>
              <a:gd name="T52" fmla="*/ 2147483646 w 507"/>
              <a:gd name="T53" fmla="*/ 2147483646 h 393"/>
              <a:gd name="T54" fmla="*/ 2147483646 w 507"/>
              <a:gd name="T55" fmla="*/ 2147483646 h 393"/>
              <a:gd name="T56" fmla="*/ 2147483646 w 507"/>
              <a:gd name="T57" fmla="*/ 2147483646 h 393"/>
              <a:gd name="T58" fmla="*/ 2147483646 w 507"/>
              <a:gd name="T59" fmla="*/ 2147483646 h 393"/>
              <a:gd name="T60" fmla="*/ 2147483646 w 507"/>
              <a:gd name="T61" fmla="*/ 2147483646 h 393"/>
              <a:gd name="T62" fmla="*/ 2147483646 w 507"/>
              <a:gd name="T63" fmla="*/ 2147483646 h 393"/>
              <a:gd name="T64" fmla="*/ 2147483646 w 507"/>
              <a:gd name="T65" fmla="*/ 2147483646 h 393"/>
              <a:gd name="T66" fmla="*/ 2147483646 w 507"/>
              <a:gd name="T67" fmla="*/ 2147483646 h 393"/>
              <a:gd name="T68" fmla="*/ 2147483646 w 507"/>
              <a:gd name="T69" fmla="*/ 2147483646 h 393"/>
              <a:gd name="T70" fmla="*/ 2147483646 w 507"/>
              <a:gd name="T71" fmla="*/ 2147483646 h 3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07" h="393">
                <a:moveTo>
                  <a:pt x="462" y="244"/>
                </a:moveTo>
                <a:cubicBezTo>
                  <a:pt x="483" y="202"/>
                  <a:pt x="483" y="202"/>
                  <a:pt x="483" y="202"/>
                </a:cubicBezTo>
                <a:cubicBezTo>
                  <a:pt x="507" y="154"/>
                  <a:pt x="507" y="154"/>
                  <a:pt x="507" y="154"/>
                </a:cubicBezTo>
                <a:cubicBezTo>
                  <a:pt x="433" y="144"/>
                  <a:pt x="379" y="138"/>
                  <a:pt x="379" y="138"/>
                </a:cubicBezTo>
                <a:cubicBezTo>
                  <a:pt x="371" y="87"/>
                  <a:pt x="331" y="41"/>
                  <a:pt x="276" y="33"/>
                </a:cubicBezTo>
                <a:cubicBezTo>
                  <a:pt x="233" y="26"/>
                  <a:pt x="233" y="26"/>
                  <a:pt x="233" y="26"/>
                </a:cubicBezTo>
                <a:cubicBezTo>
                  <a:pt x="197" y="21"/>
                  <a:pt x="197" y="21"/>
                  <a:pt x="197" y="21"/>
                </a:cubicBezTo>
                <a:cubicBezTo>
                  <a:pt x="150" y="14"/>
                  <a:pt x="150" y="14"/>
                  <a:pt x="150" y="14"/>
                </a:cubicBezTo>
                <a:cubicBezTo>
                  <a:pt x="74" y="3"/>
                  <a:pt x="74" y="3"/>
                  <a:pt x="74" y="3"/>
                </a:cubicBezTo>
                <a:cubicBezTo>
                  <a:pt x="53" y="0"/>
                  <a:pt x="30" y="14"/>
                  <a:pt x="21" y="32"/>
                </a:cubicBezTo>
                <a:cubicBezTo>
                  <a:pt x="17" y="40"/>
                  <a:pt x="17" y="47"/>
                  <a:pt x="21" y="56"/>
                </a:cubicBezTo>
                <a:cubicBezTo>
                  <a:pt x="24" y="63"/>
                  <a:pt x="30" y="69"/>
                  <a:pt x="33" y="76"/>
                </a:cubicBezTo>
                <a:cubicBezTo>
                  <a:pt x="36" y="81"/>
                  <a:pt x="35" y="84"/>
                  <a:pt x="31" y="89"/>
                </a:cubicBezTo>
                <a:cubicBezTo>
                  <a:pt x="26" y="95"/>
                  <a:pt x="21" y="100"/>
                  <a:pt x="17" y="106"/>
                </a:cubicBezTo>
                <a:cubicBezTo>
                  <a:pt x="13" y="114"/>
                  <a:pt x="9" y="123"/>
                  <a:pt x="12" y="131"/>
                </a:cubicBezTo>
                <a:cubicBezTo>
                  <a:pt x="14" y="139"/>
                  <a:pt x="20" y="145"/>
                  <a:pt x="24" y="152"/>
                </a:cubicBezTo>
                <a:cubicBezTo>
                  <a:pt x="28" y="158"/>
                  <a:pt x="29" y="164"/>
                  <a:pt x="25" y="171"/>
                </a:cubicBezTo>
                <a:cubicBezTo>
                  <a:pt x="22" y="176"/>
                  <a:pt x="16" y="181"/>
                  <a:pt x="11" y="186"/>
                </a:cubicBezTo>
                <a:cubicBezTo>
                  <a:pt x="6" y="192"/>
                  <a:pt x="2" y="199"/>
                  <a:pt x="2" y="207"/>
                </a:cubicBezTo>
                <a:cubicBezTo>
                  <a:pt x="3" y="215"/>
                  <a:pt x="8" y="222"/>
                  <a:pt x="12" y="229"/>
                </a:cubicBezTo>
                <a:cubicBezTo>
                  <a:pt x="16" y="234"/>
                  <a:pt x="21" y="240"/>
                  <a:pt x="22" y="246"/>
                </a:cubicBezTo>
                <a:cubicBezTo>
                  <a:pt x="23" y="251"/>
                  <a:pt x="19" y="255"/>
                  <a:pt x="16" y="258"/>
                </a:cubicBezTo>
                <a:cubicBezTo>
                  <a:pt x="4" y="270"/>
                  <a:pt x="0" y="287"/>
                  <a:pt x="9" y="302"/>
                </a:cubicBezTo>
                <a:cubicBezTo>
                  <a:pt x="16" y="315"/>
                  <a:pt x="32" y="326"/>
                  <a:pt x="48" y="329"/>
                </a:cubicBezTo>
                <a:cubicBezTo>
                  <a:pt x="58" y="330"/>
                  <a:pt x="58" y="330"/>
                  <a:pt x="58" y="330"/>
                </a:cubicBezTo>
                <a:cubicBezTo>
                  <a:pt x="63" y="331"/>
                  <a:pt x="63" y="331"/>
                  <a:pt x="63" y="331"/>
                </a:cubicBezTo>
                <a:cubicBezTo>
                  <a:pt x="55" y="338"/>
                  <a:pt x="52" y="349"/>
                  <a:pt x="58" y="358"/>
                </a:cubicBezTo>
                <a:cubicBezTo>
                  <a:pt x="59" y="361"/>
                  <a:pt x="62" y="363"/>
                  <a:pt x="64" y="365"/>
                </a:cubicBezTo>
                <a:cubicBezTo>
                  <a:pt x="72" y="372"/>
                  <a:pt x="82" y="376"/>
                  <a:pt x="92" y="379"/>
                </a:cubicBezTo>
                <a:cubicBezTo>
                  <a:pt x="108" y="384"/>
                  <a:pt x="126" y="387"/>
                  <a:pt x="143" y="389"/>
                </a:cubicBezTo>
                <a:cubicBezTo>
                  <a:pt x="164" y="391"/>
                  <a:pt x="186" y="393"/>
                  <a:pt x="207" y="392"/>
                </a:cubicBezTo>
                <a:cubicBezTo>
                  <a:pt x="234" y="391"/>
                  <a:pt x="261" y="386"/>
                  <a:pt x="286" y="375"/>
                </a:cubicBezTo>
                <a:cubicBezTo>
                  <a:pt x="310" y="364"/>
                  <a:pt x="330" y="346"/>
                  <a:pt x="345" y="324"/>
                </a:cubicBezTo>
                <a:cubicBezTo>
                  <a:pt x="345" y="324"/>
                  <a:pt x="377" y="328"/>
                  <a:pt x="424" y="334"/>
                </a:cubicBezTo>
                <a:cubicBezTo>
                  <a:pt x="424" y="326"/>
                  <a:pt x="425" y="319"/>
                  <a:pt x="428" y="313"/>
                </a:cubicBezTo>
                <a:lnTo>
                  <a:pt x="462" y="244"/>
                </a:lnTo>
                <a:close/>
              </a:path>
            </a:pathLst>
          </a:custGeom>
          <a:solidFill>
            <a:schemeClr val="accent3">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70" name="Freeform 71"/>
          <p:cNvSpPr>
            <a:spLocks/>
          </p:cNvSpPr>
          <p:nvPr/>
        </p:nvSpPr>
        <p:spPr bwMode="auto">
          <a:xfrm rot="766448">
            <a:off x="4919072" y="1968910"/>
            <a:ext cx="622697" cy="875110"/>
          </a:xfrm>
          <a:custGeom>
            <a:avLst/>
            <a:gdLst>
              <a:gd name="T0" fmla="*/ 2147483646 w 657"/>
              <a:gd name="T1" fmla="*/ 2147483646 h 923"/>
              <a:gd name="T2" fmla="*/ 2147483646 w 657"/>
              <a:gd name="T3" fmla="*/ 2147483646 h 923"/>
              <a:gd name="T4" fmla="*/ 2147483646 w 657"/>
              <a:gd name="T5" fmla="*/ 2147483646 h 923"/>
              <a:gd name="T6" fmla="*/ 2147483646 w 657"/>
              <a:gd name="T7" fmla="*/ 2147483646 h 923"/>
              <a:gd name="T8" fmla="*/ 2147483646 w 657"/>
              <a:gd name="T9" fmla="*/ 2147483646 h 923"/>
              <a:gd name="T10" fmla="*/ 2147483646 w 657"/>
              <a:gd name="T11" fmla="*/ 2147483646 h 923"/>
              <a:gd name="T12" fmla="*/ 2147483646 w 657"/>
              <a:gd name="T13" fmla="*/ 2147483646 h 923"/>
              <a:gd name="T14" fmla="*/ 2147483646 w 657"/>
              <a:gd name="T15" fmla="*/ 2147483646 h 923"/>
              <a:gd name="T16" fmla="*/ 2147483646 w 657"/>
              <a:gd name="T17" fmla="*/ 2147483646 h 923"/>
              <a:gd name="T18" fmla="*/ 2147483646 w 657"/>
              <a:gd name="T19" fmla="*/ 2147483646 h 923"/>
              <a:gd name="T20" fmla="*/ 2147483646 w 657"/>
              <a:gd name="T21" fmla="*/ 2147483646 h 923"/>
              <a:gd name="T22" fmla="*/ 2147483646 w 657"/>
              <a:gd name="T23" fmla="*/ 2147483646 h 923"/>
              <a:gd name="T24" fmla="*/ 2147483646 w 657"/>
              <a:gd name="T25" fmla="*/ 0 h 923"/>
              <a:gd name="T26" fmla="*/ 2147483646 w 657"/>
              <a:gd name="T27" fmla="*/ 2147483646 h 923"/>
              <a:gd name="T28" fmla="*/ 2147483646 w 657"/>
              <a:gd name="T29" fmla="*/ 2147483646 h 923"/>
              <a:gd name="T30" fmla="*/ 2147483646 w 657"/>
              <a:gd name="T31" fmla="*/ 2147483646 h 923"/>
              <a:gd name="T32" fmla="*/ 2147483646 w 657"/>
              <a:gd name="T33" fmla="*/ 2147483646 h 923"/>
              <a:gd name="T34" fmla="*/ 0 w 657"/>
              <a:gd name="T35" fmla="*/ 2147483646 h 923"/>
              <a:gd name="T36" fmla="*/ 2147483646 w 657"/>
              <a:gd name="T37" fmla="*/ 2147483646 h 923"/>
              <a:gd name="T38" fmla="*/ 2147483646 w 657"/>
              <a:gd name="T39" fmla="*/ 2147483646 h 9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57" h="923">
                <a:moveTo>
                  <a:pt x="114" y="720"/>
                </a:moveTo>
                <a:cubicBezTo>
                  <a:pt x="143" y="747"/>
                  <a:pt x="155" y="768"/>
                  <a:pt x="158" y="783"/>
                </a:cubicBezTo>
                <a:cubicBezTo>
                  <a:pt x="167" y="769"/>
                  <a:pt x="176" y="755"/>
                  <a:pt x="186" y="742"/>
                </a:cubicBezTo>
                <a:cubicBezTo>
                  <a:pt x="195" y="730"/>
                  <a:pt x="205" y="719"/>
                  <a:pt x="216" y="707"/>
                </a:cubicBezTo>
                <a:cubicBezTo>
                  <a:pt x="243" y="677"/>
                  <a:pt x="273" y="647"/>
                  <a:pt x="302" y="617"/>
                </a:cubicBezTo>
                <a:cubicBezTo>
                  <a:pt x="347" y="572"/>
                  <a:pt x="394" y="528"/>
                  <a:pt x="440" y="484"/>
                </a:cubicBezTo>
                <a:cubicBezTo>
                  <a:pt x="486" y="568"/>
                  <a:pt x="520" y="660"/>
                  <a:pt x="539" y="755"/>
                </a:cubicBezTo>
                <a:cubicBezTo>
                  <a:pt x="550" y="810"/>
                  <a:pt x="556" y="866"/>
                  <a:pt x="557" y="923"/>
                </a:cubicBezTo>
                <a:cubicBezTo>
                  <a:pt x="657" y="920"/>
                  <a:pt x="657" y="920"/>
                  <a:pt x="657" y="920"/>
                </a:cubicBezTo>
                <a:cubicBezTo>
                  <a:pt x="655" y="819"/>
                  <a:pt x="638" y="719"/>
                  <a:pt x="608" y="622"/>
                </a:cubicBezTo>
                <a:cubicBezTo>
                  <a:pt x="579" y="531"/>
                  <a:pt x="538" y="444"/>
                  <a:pt x="486" y="364"/>
                </a:cubicBezTo>
                <a:cubicBezTo>
                  <a:pt x="434" y="285"/>
                  <a:pt x="372" y="212"/>
                  <a:pt x="301" y="149"/>
                </a:cubicBezTo>
                <a:cubicBezTo>
                  <a:pt x="235" y="91"/>
                  <a:pt x="162" y="40"/>
                  <a:pt x="84" y="0"/>
                </a:cubicBezTo>
                <a:cubicBezTo>
                  <a:pt x="38" y="88"/>
                  <a:pt x="38" y="88"/>
                  <a:pt x="38" y="88"/>
                </a:cubicBezTo>
                <a:cubicBezTo>
                  <a:pt x="139" y="141"/>
                  <a:pt x="229" y="211"/>
                  <a:pt x="304" y="293"/>
                </a:cubicBezTo>
                <a:cubicBezTo>
                  <a:pt x="245" y="359"/>
                  <a:pt x="185" y="426"/>
                  <a:pt x="127" y="494"/>
                </a:cubicBezTo>
                <a:cubicBezTo>
                  <a:pt x="85" y="543"/>
                  <a:pt x="42" y="593"/>
                  <a:pt x="10" y="649"/>
                </a:cubicBezTo>
                <a:cubicBezTo>
                  <a:pt x="6" y="655"/>
                  <a:pt x="3" y="661"/>
                  <a:pt x="0" y="667"/>
                </a:cubicBezTo>
                <a:cubicBezTo>
                  <a:pt x="51" y="671"/>
                  <a:pt x="94" y="701"/>
                  <a:pt x="114" y="720"/>
                </a:cubicBezTo>
                <a:cubicBezTo>
                  <a:pt x="143" y="747"/>
                  <a:pt x="94" y="701"/>
                  <a:pt x="114" y="720"/>
                </a:cubicBezTo>
                <a:close/>
              </a:path>
            </a:pathLst>
          </a:custGeom>
          <a:solidFill>
            <a:schemeClr val="accent2">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71" name="Freeform 72"/>
          <p:cNvSpPr>
            <a:spLocks/>
          </p:cNvSpPr>
          <p:nvPr/>
        </p:nvSpPr>
        <p:spPr bwMode="auto">
          <a:xfrm rot="766448">
            <a:off x="4339237" y="2759486"/>
            <a:ext cx="422673" cy="521494"/>
          </a:xfrm>
          <a:custGeom>
            <a:avLst/>
            <a:gdLst>
              <a:gd name="T0" fmla="*/ 2147483646 w 446"/>
              <a:gd name="T1" fmla="*/ 2147483646 h 551"/>
              <a:gd name="T2" fmla="*/ 2147483646 w 446"/>
              <a:gd name="T3" fmla="*/ 2147483646 h 551"/>
              <a:gd name="T4" fmla="*/ 2147483646 w 446"/>
              <a:gd name="T5" fmla="*/ 2147483646 h 551"/>
              <a:gd name="T6" fmla="*/ 2147483646 w 446"/>
              <a:gd name="T7" fmla="*/ 2147483646 h 551"/>
              <a:gd name="T8" fmla="*/ 2147483646 w 446"/>
              <a:gd name="T9" fmla="*/ 2147483646 h 551"/>
              <a:gd name="T10" fmla="*/ 2147483646 w 446"/>
              <a:gd name="T11" fmla="*/ 2147483646 h 551"/>
              <a:gd name="T12" fmla="*/ 2147483646 w 446"/>
              <a:gd name="T13" fmla="*/ 2147483646 h 551"/>
              <a:gd name="T14" fmla="*/ 2147483646 w 446"/>
              <a:gd name="T15" fmla="*/ 0 h 551"/>
              <a:gd name="T16" fmla="*/ 2147483646 w 446"/>
              <a:gd name="T17" fmla="*/ 2147483646 h 551"/>
              <a:gd name="T18" fmla="*/ 2147483646 w 446"/>
              <a:gd name="T19" fmla="*/ 2147483646 h 551"/>
              <a:gd name="T20" fmla="*/ 2147483646 w 446"/>
              <a:gd name="T21" fmla="*/ 2147483646 h 551"/>
              <a:gd name="T22" fmla="*/ 2147483646 w 446"/>
              <a:gd name="T23" fmla="*/ 2147483646 h 551"/>
              <a:gd name="T24" fmla="*/ 2147483646 w 446"/>
              <a:gd name="T25" fmla="*/ 2147483646 h 551"/>
              <a:gd name="T26" fmla="*/ 2147483646 w 446"/>
              <a:gd name="T27" fmla="*/ 2147483646 h 551"/>
              <a:gd name="T28" fmla="*/ 2147483646 w 446"/>
              <a:gd name="T29" fmla="*/ 2147483646 h 551"/>
              <a:gd name="T30" fmla="*/ 2147483646 w 446"/>
              <a:gd name="T31" fmla="*/ 2147483646 h 551"/>
              <a:gd name="T32" fmla="*/ 2147483646 w 446"/>
              <a:gd name="T33" fmla="*/ 2147483646 h 551"/>
              <a:gd name="T34" fmla="*/ 2147483646 w 446"/>
              <a:gd name="T35" fmla="*/ 2147483646 h 551"/>
              <a:gd name="T36" fmla="*/ 2147483646 w 446"/>
              <a:gd name="T37" fmla="*/ 2147483646 h 551"/>
              <a:gd name="T38" fmla="*/ 2147483646 w 446"/>
              <a:gd name="T39" fmla="*/ 2147483646 h 551"/>
              <a:gd name="T40" fmla="*/ 2147483646 w 446"/>
              <a:gd name="T41" fmla="*/ 2147483646 h 551"/>
              <a:gd name="T42" fmla="*/ 2147483646 w 446"/>
              <a:gd name="T43" fmla="*/ 2147483646 h 551"/>
              <a:gd name="T44" fmla="*/ 2147483646 w 446"/>
              <a:gd name="T45" fmla="*/ 2147483646 h 551"/>
              <a:gd name="T46" fmla="*/ 2147483646 w 446"/>
              <a:gd name="T47" fmla="*/ 2147483646 h 551"/>
              <a:gd name="T48" fmla="*/ 2147483646 w 446"/>
              <a:gd name="T49" fmla="*/ 2147483646 h 551"/>
              <a:gd name="T50" fmla="*/ 2147483646 w 446"/>
              <a:gd name="T51" fmla="*/ 2147483646 h 551"/>
              <a:gd name="T52" fmla="*/ 2147483646 w 446"/>
              <a:gd name="T53" fmla="*/ 2147483646 h 551"/>
              <a:gd name="T54" fmla="*/ 2147483646 w 446"/>
              <a:gd name="T55" fmla="*/ 2147483646 h 551"/>
              <a:gd name="T56" fmla="*/ 2147483646 w 446"/>
              <a:gd name="T57" fmla="*/ 2147483646 h 551"/>
              <a:gd name="T58" fmla="*/ 2147483646 w 446"/>
              <a:gd name="T59" fmla="*/ 2147483646 h 551"/>
              <a:gd name="T60" fmla="*/ 2147483646 w 446"/>
              <a:gd name="T61" fmla="*/ 2147483646 h 551"/>
              <a:gd name="T62" fmla="*/ 2147483646 w 446"/>
              <a:gd name="T63" fmla="*/ 2147483646 h 551"/>
              <a:gd name="T64" fmla="*/ 2147483646 w 446"/>
              <a:gd name="T65" fmla="*/ 2147483646 h 551"/>
              <a:gd name="T66" fmla="*/ 2147483646 w 446"/>
              <a:gd name="T67" fmla="*/ 2147483646 h 5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6" h="551">
                <a:moveTo>
                  <a:pt x="409" y="418"/>
                </a:moveTo>
                <a:cubicBezTo>
                  <a:pt x="416" y="390"/>
                  <a:pt x="425" y="362"/>
                  <a:pt x="427" y="333"/>
                </a:cubicBezTo>
                <a:cubicBezTo>
                  <a:pt x="430" y="297"/>
                  <a:pt x="421" y="262"/>
                  <a:pt x="399" y="233"/>
                </a:cubicBezTo>
                <a:cubicBezTo>
                  <a:pt x="399" y="233"/>
                  <a:pt x="418" y="190"/>
                  <a:pt x="446" y="130"/>
                </a:cubicBezTo>
                <a:cubicBezTo>
                  <a:pt x="439" y="128"/>
                  <a:pt x="433" y="125"/>
                  <a:pt x="428" y="120"/>
                </a:cubicBezTo>
                <a:cubicBezTo>
                  <a:pt x="372" y="68"/>
                  <a:pt x="372" y="68"/>
                  <a:pt x="372" y="68"/>
                </a:cubicBezTo>
                <a:cubicBezTo>
                  <a:pt x="337" y="36"/>
                  <a:pt x="337" y="36"/>
                  <a:pt x="337" y="36"/>
                </a:cubicBezTo>
                <a:cubicBezTo>
                  <a:pt x="298" y="0"/>
                  <a:pt x="298" y="0"/>
                  <a:pt x="298" y="0"/>
                </a:cubicBezTo>
                <a:cubicBezTo>
                  <a:pt x="260" y="81"/>
                  <a:pt x="232" y="143"/>
                  <a:pt x="232" y="143"/>
                </a:cubicBezTo>
                <a:cubicBezTo>
                  <a:pt x="181" y="135"/>
                  <a:pt x="125" y="159"/>
                  <a:pt x="100" y="208"/>
                </a:cubicBezTo>
                <a:cubicBezTo>
                  <a:pt x="88" y="233"/>
                  <a:pt x="88" y="233"/>
                  <a:pt x="88" y="233"/>
                </a:cubicBezTo>
                <a:cubicBezTo>
                  <a:pt x="64" y="281"/>
                  <a:pt x="64" y="281"/>
                  <a:pt x="64" y="281"/>
                </a:cubicBezTo>
                <a:cubicBezTo>
                  <a:pt x="43" y="323"/>
                  <a:pt x="43" y="323"/>
                  <a:pt x="43" y="323"/>
                </a:cubicBezTo>
                <a:cubicBezTo>
                  <a:pt x="9" y="392"/>
                  <a:pt x="9" y="392"/>
                  <a:pt x="9" y="392"/>
                </a:cubicBezTo>
                <a:cubicBezTo>
                  <a:pt x="0" y="410"/>
                  <a:pt x="6" y="435"/>
                  <a:pt x="19" y="449"/>
                </a:cubicBezTo>
                <a:cubicBezTo>
                  <a:pt x="25" y="455"/>
                  <a:pt x="32" y="460"/>
                  <a:pt x="40" y="459"/>
                </a:cubicBezTo>
                <a:cubicBezTo>
                  <a:pt x="48" y="459"/>
                  <a:pt x="56" y="455"/>
                  <a:pt x="64" y="454"/>
                </a:cubicBezTo>
                <a:cubicBezTo>
                  <a:pt x="69" y="452"/>
                  <a:pt x="73" y="452"/>
                  <a:pt x="77" y="457"/>
                </a:cubicBezTo>
                <a:cubicBezTo>
                  <a:pt x="81" y="463"/>
                  <a:pt x="84" y="469"/>
                  <a:pt x="88" y="475"/>
                </a:cubicBezTo>
                <a:cubicBezTo>
                  <a:pt x="93" y="482"/>
                  <a:pt x="100" y="489"/>
                  <a:pt x="109" y="490"/>
                </a:cubicBezTo>
                <a:cubicBezTo>
                  <a:pt x="118" y="492"/>
                  <a:pt x="126" y="488"/>
                  <a:pt x="134" y="486"/>
                </a:cubicBezTo>
                <a:cubicBezTo>
                  <a:pt x="142" y="484"/>
                  <a:pt x="149" y="484"/>
                  <a:pt x="154" y="490"/>
                </a:cubicBezTo>
                <a:cubicBezTo>
                  <a:pt x="159" y="496"/>
                  <a:pt x="161" y="503"/>
                  <a:pt x="165" y="509"/>
                </a:cubicBezTo>
                <a:cubicBezTo>
                  <a:pt x="169" y="516"/>
                  <a:pt x="175" y="522"/>
                  <a:pt x="183" y="523"/>
                </a:cubicBezTo>
                <a:cubicBezTo>
                  <a:pt x="191" y="524"/>
                  <a:pt x="199" y="522"/>
                  <a:pt x="207" y="520"/>
                </a:cubicBezTo>
                <a:cubicBezTo>
                  <a:pt x="213" y="518"/>
                  <a:pt x="220" y="515"/>
                  <a:pt x="226" y="516"/>
                </a:cubicBezTo>
                <a:cubicBezTo>
                  <a:pt x="231" y="518"/>
                  <a:pt x="233" y="524"/>
                  <a:pt x="235" y="528"/>
                </a:cubicBezTo>
                <a:cubicBezTo>
                  <a:pt x="245" y="545"/>
                  <a:pt x="264" y="551"/>
                  <a:pt x="281" y="544"/>
                </a:cubicBezTo>
                <a:cubicBezTo>
                  <a:pt x="293" y="539"/>
                  <a:pt x="305" y="529"/>
                  <a:pt x="311" y="517"/>
                </a:cubicBezTo>
                <a:cubicBezTo>
                  <a:pt x="338" y="463"/>
                  <a:pt x="338" y="463"/>
                  <a:pt x="338" y="463"/>
                </a:cubicBezTo>
                <a:cubicBezTo>
                  <a:pt x="341" y="470"/>
                  <a:pt x="351" y="474"/>
                  <a:pt x="358" y="474"/>
                </a:cubicBezTo>
                <a:cubicBezTo>
                  <a:pt x="368" y="474"/>
                  <a:pt x="377" y="470"/>
                  <a:pt x="384" y="465"/>
                </a:cubicBezTo>
                <a:cubicBezTo>
                  <a:pt x="398" y="453"/>
                  <a:pt x="405" y="435"/>
                  <a:pt x="409" y="418"/>
                </a:cubicBezTo>
                <a:cubicBezTo>
                  <a:pt x="416" y="389"/>
                  <a:pt x="402" y="447"/>
                  <a:pt x="409" y="418"/>
                </a:cubicBezTo>
                <a:close/>
              </a:path>
            </a:pathLst>
          </a:custGeom>
          <a:solidFill>
            <a:schemeClr val="accent2">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72" name="Freeform 73"/>
          <p:cNvSpPr>
            <a:spLocks/>
          </p:cNvSpPr>
          <p:nvPr/>
        </p:nvSpPr>
        <p:spPr bwMode="auto">
          <a:xfrm rot="766448">
            <a:off x="4566647" y="2869022"/>
            <a:ext cx="766763" cy="927498"/>
          </a:xfrm>
          <a:custGeom>
            <a:avLst/>
            <a:gdLst>
              <a:gd name="T0" fmla="*/ 2147483646 w 810"/>
              <a:gd name="T1" fmla="*/ 0 h 980"/>
              <a:gd name="T2" fmla="*/ 2147483646 w 810"/>
              <a:gd name="T3" fmla="*/ 0 h 980"/>
              <a:gd name="T4" fmla="*/ 2147483646 w 810"/>
              <a:gd name="T5" fmla="*/ 0 h 980"/>
              <a:gd name="T6" fmla="*/ 2147483646 w 810"/>
              <a:gd name="T7" fmla="*/ 2147483646 h 980"/>
              <a:gd name="T8" fmla="*/ 2147483646 w 810"/>
              <a:gd name="T9" fmla="*/ 2147483646 h 980"/>
              <a:gd name="T10" fmla="*/ 2147483646 w 810"/>
              <a:gd name="T11" fmla="*/ 2147483646 h 980"/>
              <a:gd name="T12" fmla="*/ 2147483646 w 810"/>
              <a:gd name="T13" fmla="*/ 2147483646 h 980"/>
              <a:gd name="T14" fmla="*/ 2147483646 w 810"/>
              <a:gd name="T15" fmla="*/ 2147483646 h 980"/>
              <a:gd name="T16" fmla="*/ 2147483646 w 810"/>
              <a:gd name="T17" fmla="*/ 2147483646 h 980"/>
              <a:gd name="T18" fmla="*/ 2147483646 w 810"/>
              <a:gd name="T19" fmla="*/ 2147483646 h 980"/>
              <a:gd name="T20" fmla="*/ 2147483646 w 810"/>
              <a:gd name="T21" fmla="*/ 2147483646 h 980"/>
              <a:gd name="T22" fmla="*/ 2147483646 w 810"/>
              <a:gd name="T23" fmla="*/ 2147483646 h 980"/>
              <a:gd name="T24" fmla="*/ 2147483646 w 810"/>
              <a:gd name="T25" fmla="*/ 2147483646 h 980"/>
              <a:gd name="T26" fmla="*/ 0 w 810"/>
              <a:gd name="T27" fmla="*/ 2147483646 h 980"/>
              <a:gd name="T28" fmla="*/ 2147483646 w 810"/>
              <a:gd name="T29" fmla="*/ 2147483646 h 980"/>
              <a:gd name="T30" fmla="*/ 2147483646 w 810"/>
              <a:gd name="T31" fmla="*/ 2147483646 h 980"/>
              <a:gd name="T32" fmla="*/ 2147483646 w 810"/>
              <a:gd name="T33" fmla="*/ 2147483646 h 980"/>
              <a:gd name="T34" fmla="*/ 2147483646 w 810"/>
              <a:gd name="T35" fmla="*/ 2147483646 h 980"/>
              <a:gd name="T36" fmla="*/ 2147483646 w 810"/>
              <a:gd name="T37" fmla="*/ 2147483646 h 980"/>
              <a:gd name="T38" fmla="*/ 2147483646 w 810"/>
              <a:gd name="T39" fmla="*/ 2147483646 h 980"/>
              <a:gd name="T40" fmla="*/ 2147483646 w 810"/>
              <a:gd name="T41" fmla="*/ 2147483646 h 980"/>
              <a:gd name="T42" fmla="*/ 2147483646 w 810"/>
              <a:gd name="T43" fmla="*/ 2147483646 h 980"/>
              <a:gd name="T44" fmla="*/ 2147483646 w 810"/>
              <a:gd name="T45" fmla="*/ 0 h 9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10" h="980">
                <a:moveTo>
                  <a:pt x="710" y="0"/>
                </a:moveTo>
                <a:cubicBezTo>
                  <a:pt x="710" y="0"/>
                  <a:pt x="710" y="0"/>
                  <a:pt x="710" y="0"/>
                </a:cubicBezTo>
                <a:cubicBezTo>
                  <a:pt x="706" y="0"/>
                  <a:pt x="706" y="0"/>
                  <a:pt x="706" y="0"/>
                </a:cubicBezTo>
                <a:cubicBezTo>
                  <a:pt x="699" y="149"/>
                  <a:pt x="652" y="298"/>
                  <a:pt x="572" y="432"/>
                </a:cubicBezTo>
                <a:cubicBezTo>
                  <a:pt x="488" y="395"/>
                  <a:pt x="403" y="358"/>
                  <a:pt x="318" y="324"/>
                </a:cubicBezTo>
                <a:cubicBezTo>
                  <a:pt x="288" y="311"/>
                  <a:pt x="257" y="299"/>
                  <a:pt x="226" y="289"/>
                </a:cubicBezTo>
                <a:cubicBezTo>
                  <a:pt x="191" y="278"/>
                  <a:pt x="155" y="272"/>
                  <a:pt x="120" y="266"/>
                </a:cubicBezTo>
                <a:cubicBezTo>
                  <a:pt x="130" y="304"/>
                  <a:pt x="123" y="343"/>
                  <a:pt x="113" y="380"/>
                </a:cubicBezTo>
                <a:cubicBezTo>
                  <a:pt x="105" y="406"/>
                  <a:pt x="100" y="440"/>
                  <a:pt x="74" y="454"/>
                </a:cubicBezTo>
                <a:cubicBezTo>
                  <a:pt x="93" y="458"/>
                  <a:pt x="112" y="463"/>
                  <a:pt x="131" y="469"/>
                </a:cubicBezTo>
                <a:cubicBezTo>
                  <a:pt x="145" y="474"/>
                  <a:pt x="158" y="479"/>
                  <a:pt x="171" y="485"/>
                </a:cubicBezTo>
                <a:cubicBezTo>
                  <a:pt x="209" y="501"/>
                  <a:pt x="246" y="519"/>
                  <a:pt x="282" y="538"/>
                </a:cubicBezTo>
                <a:cubicBezTo>
                  <a:pt x="332" y="563"/>
                  <a:pt x="382" y="590"/>
                  <a:pt x="431" y="616"/>
                </a:cubicBezTo>
                <a:cubicBezTo>
                  <a:pt x="312" y="741"/>
                  <a:pt x="161" y="834"/>
                  <a:pt x="0" y="884"/>
                </a:cubicBezTo>
                <a:cubicBezTo>
                  <a:pt x="30" y="980"/>
                  <a:pt x="30" y="980"/>
                  <a:pt x="30" y="980"/>
                </a:cubicBezTo>
                <a:cubicBezTo>
                  <a:pt x="31" y="980"/>
                  <a:pt x="32" y="979"/>
                  <a:pt x="33" y="979"/>
                </a:cubicBezTo>
                <a:cubicBezTo>
                  <a:pt x="34" y="980"/>
                  <a:pt x="34" y="980"/>
                  <a:pt x="34" y="980"/>
                </a:cubicBezTo>
                <a:cubicBezTo>
                  <a:pt x="118" y="954"/>
                  <a:pt x="200" y="917"/>
                  <a:pt x="276" y="871"/>
                </a:cubicBezTo>
                <a:cubicBezTo>
                  <a:pt x="350" y="826"/>
                  <a:pt x="420" y="773"/>
                  <a:pt x="482" y="712"/>
                </a:cubicBezTo>
                <a:cubicBezTo>
                  <a:pt x="550" y="646"/>
                  <a:pt x="609" y="571"/>
                  <a:pt x="659" y="490"/>
                </a:cubicBezTo>
                <a:cubicBezTo>
                  <a:pt x="708" y="409"/>
                  <a:pt x="746" y="321"/>
                  <a:pt x="772" y="230"/>
                </a:cubicBezTo>
                <a:cubicBezTo>
                  <a:pt x="793" y="157"/>
                  <a:pt x="806" y="81"/>
                  <a:pt x="810" y="5"/>
                </a:cubicBezTo>
                <a:lnTo>
                  <a:pt x="710" y="0"/>
                </a:lnTo>
                <a:close/>
              </a:path>
            </a:pathLst>
          </a:custGeom>
          <a:solidFill>
            <a:schemeClr val="accent3">
              <a:alpha val="79999"/>
            </a:schemeClr>
          </a:solidFill>
          <a:ln>
            <a:noFill/>
          </a:ln>
        </p:spPr>
        <p:txBody>
          <a:bodyPr lIns="68568" tIns="34285" rIns="68568" bIns="34285"/>
          <a:lstStyle/>
          <a:p>
            <a:endParaRPr lang="zh-CN" altLang="en-US">
              <a:solidFill>
                <a:schemeClr val="tx1">
                  <a:lumMod val="65000"/>
                  <a:lumOff val="35000"/>
                </a:schemeClr>
              </a:solidFill>
            </a:endParaRPr>
          </a:p>
        </p:txBody>
      </p:sp>
      <p:sp>
        <p:nvSpPr>
          <p:cNvPr id="73" name="Text Placeholder 2"/>
          <p:cNvSpPr txBox="1">
            <a:spLocks/>
          </p:cNvSpPr>
          <p:nvPr/>
        </p:nvSpPr>
        <p:spPr>
          <a:xfrm>
            <a:off x="1271602" y="3356562"/>
            <a:ext cx="1983582" cy="729853"/>
          </a:xfrm>
          <a:prstGeom prst="rect">
            <a:avLst/>
          </a:prstGeom>
        </p:spPr>
        <p:txBody>
          <a:bodyPr lIns="68568" tIns="34285" rIns="68568" bIns="34285"/>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bg1">
                    <a:lumMod val="50000"/>
                  </a:schemeClr>
                </a:solidFill>
                <a:latin typeface="微软雅黑" pitchFamily="34" charset="-122"/>
                <a:ea typeface="微软雅黑" pitchFamily="34" charset="-122"/>
              </a:rPr>
              <a:t>单击此处添加标题</a:t>
            </a:r>
          </a:p>
          <a:p>
            <a:pPr>
              <a:lnSpc>
                <a:spcPct val="120000"/>
              </a:lnSpc>
            </a:pPr>
            <a:r>
              <a:rPr lang="zh-CN" altLang="en-US" sz="800" dirty="0" smtClean="0">
                <a:solidFill>
                  <a:schemeClr val="bg1">
                    <a:lumMod val="50000"/>
                  </a:schemeClr>
                </a:solidFill>
                <a:latin typeface="微软雅黑" pitchFamily="34" charset="-122"/>
                <a:ea typeface="微软雅黑" pitchFamily="34" charset="-122"/>
              </a:rPr>
              <a:t>此处</a:t>
            </a:r>
            <a:r>
              <a:rPr lang="zh-CN" altLang="en-US" sz="800" dirty="0">
                <a:solidFill>
                  <a:schemeClr val="bg1">
                    <a:lumMod val="50000"/>
                  </a:schemeClr>
                </a:solidFill>
                <a:latin typeface="微软雅黑" pitchFamily="34" charset="-122"/>
                <a:ea typeface="微软雅黑" pitchFamily="34" charset="-122"/>
              </a:rPr>
              <a:t>添加详细文本描述，建议与标题相关并符合整体语言风格，语言描述尽量简洁生动。</a:t>
            </a:r>
          </a:p>
        </p:txBody>
      </p:sp>
      <p:sp>
        <p:nvSpPr>
          <p:cNvPr id="74" name="Text Placeholder 2"/>
          <p:cNvSpPr txBox="1">
            <a:spLocks/>
          </p:cNvSpPr>
          <p:nvPr/>
        </p:nvSpPr>
        <p:spPr>
          <a:xfrm>
            <a:off x="5807318" y="3356562"/>
            <a:ext cx="1983582" cy="729853"/>
          </a:xfrm>
          <a:prstGeom prst="rect">
            <a:avLst/>
          </a:prstGeom>
        </p:spPr>
        <p:txBody>
          <a:bodyPr lIns="68568" tIns="34285" rIns="68568" bIns="34285"/>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a:p>
            <a:pPr>
              <a:lnSpc>
                <a:spcPct val="120000"/>
              </a:lnSpc>
            </a:pPr>
            <a:r>
              <a:rPr lang="zh-CN" altLang="en-US" sz="800" dirty="0" smtClean="0">
                <a:solidFill>
                  <a:schemeClr val="bg1">
                    <a:lumMod val="50000"/>
                  </a:schemeClr>
                </a:solidFill>
                <a:latin typeface="微软雅黑" pitchFamily="34" charset="-122"/>
                <a:ea typeface="微软雅黑" pitchFamily="34" charset="-122"/>
              </a:rPr>
              <a:t>此处</a:t>
            </a:r>
            <a:r>
              <a:rPr lang="zh-CN" altLang="en-US" sz="800" dirty="0">
                <a:solidFill>
                  <a:schemeClr val="bg1">
                    <a:lumMod val="50000"/>
                  </a:schemeClr>
                </a:solidFill>
                <a:latin typeface="微软雅黑" pitchFamily="34" charset="-122"/>
                <a:ea typeface="微软雅黑" pitchFamily="34" charset="-122"/>
              </a:rPr>
              <a:t>添加详细文本描述，建议与标题相关并符合整体语言风格，语言描述尽量简洁生动。</a:t>
            </a:r>
          </a:p>
        </p:txBody>
      </p:sp>
      <p:sp>
        <p:nvSpPr>
          <p:cNvPr id="75" name="Text Placeholder 2"/>
          <p:cNvSpPr txBox="1">
            <a:spLocks/>
          </p:cNvSpPr>
          <p:nvPr/>
        </p:nvSpPr>
        <p:spPr>
          <a:xfrm>
            <a:off x="5802515" y="1517045"/>
            <a:ext cx="1983582" cy="729854"/>
          </a:xfrm>
          <a:prstGeom prst="rect">
            <a:avLst/>
          </a:prstGeom>
        </p:spPr>
        <p:txBody>
          <a:bodyPr lIns="68568" tIns="34285" rIns="68568" bIns="34285"/>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a:p>
            <a:pPr>
              <a:lnSpc>
                <a:spcPct val="120000"/>
              </a:lnSpc>
            </a:pPr>
            <a:r>
              <a:rPr lang="zh-CN" altLang="en-US" sz="1100" dirty="0">
                <a:solidFill>
                  <a:schemeClr val="tx1">
                    <a:lumMod val="65000"/>
                    <a:lumOff val="35000"/>
                  </a:schemeClr>
                </a:solidFill>
              </a:rPr>
              <a:t>此处添加详细文本描述，建议与标题相关并符合整体语言风格，语言描述尽量简洁生动。</a:t>
            </a:r>
          </a:p>
        </p:txBody>
      </p:sp>
      <p:sp>
        <p:nvSpPr>
          <p:cNvPr id="76" name="Text Placeholder 2"/>
          <p:cNvSpPr txBox="1">
            <a:spLocks/>
          </p:cNvSpPr>
          <p:nvPr/>
        </p:nvSpPr>
        <p:spPr>
          <a:xfrm>
            <a:off x="1116216" y="1517045"/>
            <a:ext cx="1983582" cy="729854"/>
          </a:xfrm>
          <a:prstGeom prst="rect">
            <a:avLst/>
          </a:prstGeom>
        </p:spPr>
        <p:txBody>
          <a:bodyPr lIns="68568" tIns="34285" rIns="68568" bIns="34285"/>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a:p>
            <a:pPr>
              <a:lnSpc>
                <a:spcPct val="120000"/>
              </a:lnSpc>
            </a:pPr>
            <a:r>
              <a:rPr lang="zh-CN" altLang="en-US" sz="800" dirty="0" smtClean="0">
                <a:solidFill>
                  <a:schemeClr val="bg1">
                    <a:lumMod val="50000"/>
                  </a:schemeClr>
                </a:solidFill>
                <a:latin typeface="微软雅黑" pitchFamily="34" charset="-122"/>
                <a:ea typeface="微软雅黑" pitchFamily="34" charset="-122"/>
              </a:rPr>
              <a:t>此处</a:t>
            </a:r>
            <a:r>
              <a:rPr lang="zh-CN" altLang="en-US" sz="800" dirty="0">
                <a:solidFill>
                  <a:schemeClr val="bg1">
                    <a:lumMod val="50000"/>
                  </a:schemeClr>
                </a:solidFill>
                <a:latin typeface="微软雅黑" pitchFamily="34" charset="-122"/>
                <a:ea typeface="微软雅黑" pitchFamily="34" charset="-122"/>
              </a:rPr>
              <a:t>添加详细文本描述，建议与标题相关并符合整体语言风格，语言描述尽量简洁生动。</a:t>
            </a:r>
          </a:p>
        </p:txBody>
      </p:sp>
    </p:spTree>
    <p:extLst>
      <p:ext uri="{BB962C8B-B14F-4D97-AF65-F5344CB8AC3E}">
        <p14:creationId xmlns:p14="http://schemas.microsoft.com/office/powerpoint/2010/main" val="3701721628"/>
      </p:ext>
    </p:extLst>
  </p:cSld>
  <p:clrMapOvr>
    <a:masterClrMapping/>
  </p:clrMapOvr>
  <p:transition spd="med">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ppt_x"/>
                                          </p:val>
                                        </p:tav>
                                        <p:tav tm="100000">
                                          <p:val>
                                            <p:strVal val="#ppt_x"/>
                                          </p:val>
                                        </p:tav>
                                      </p:tavLst>
                                    </p:anim>
                                    <p:anim calcmode="lin" valueType="num">
                                      <p:cBhvr additive="base">
                                        <p:cTn id="8" dur="10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ppt_x"/>
                                          </p:val>
                                        </p:tav>
                                        <p:tav tm="100000">
                                          <p:val>
                                            <p:strVal val="#ppt_x"/>
                                          </p:val>
                                        </p:tav>
                                      </p:tavLst>
                                    </p:anim>
                                    <p:anim calcmode="lin" valueType="num">
                                      <p:cBhvr additive="base">
                                        <p:cTn id="12" dur="10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ppt_x"/>
                                          </p:val>
                                        </p:tav>
                                        <p:tav tm="100000">
                                          <p:val>
                                            <p:strVal val="#ppt_x"/>
                                          </p:val>
                                        </p:tav>
                                      </p:tavLst>
                                    </p:anim>
                                    <p:anim calcmode="lin" valueType="num">
                                      <p:cBhvr additive="base">
                                        <p:cTn id="16" dur="1000" fill="hold"/>
                                        <p:tgtEl>
                                          <p:spTgt spid="6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1000" fill="hold"/>
                                        <p:tgtEl>
                                          <p:spTgt spid="64"/>
                                        </p:tgtEl>
                                        <p:attrNameLst>
                                          <p:attrName>ppt_x</p:attrName>
                                        </p:attrNameLst>
                                      </p:cBhvr>
                                      <p:tavLst>
                                        <p:tav tm="0">
                                          <p:val>
                                            <p:strVal val="#ppt_x"/>
                                          </p:val>
                                        </p:tav>
                                        <p:tav tm="100000">
                                          <p:val>
                                            <p:strVal val="#ppt_x"/>
                                          </p:val>
                                        </p:tav>
                                      </p:tavLst>
                                    </p:anim>
                                    <p:anim calcmode="lin" valueType="num">
                                      <p:cBhvr additive="base">
                                        <p:cTn id="20" dur="1000" fill="hold"/>
                                        <p:tgtEl>
                                          <p:spTgt spid="6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1000" fill="hold"/>
                                        <p:tgtEl>
                                          <p:spTgt spid="65"/>
                                        </p:tgtEl>
                                        <p:attrNameLst>
                                          <p:attrName>ppt_x</p:attrName>
                                        </p:attrNameLst>
                                      </p:cBhvr>
                                      <p:tavLst>
                                        <p:tav tm="0">
                                          <p:val>
                                            <p:strVal val="#ppt_x"/>
                                          </p:val>
                                        </p:tav>
                                        <p:tav tm="100000">
                                          <p:val>
                                            <p:strVal val="#ppt_x"/>
                                          </p:val>
                                        </p:tav>
                                      </p:tavLst>
                                    </p:anim>
                                    <p:anim calcmode="lin" valueType="num">
                                      <p:cBhvr additive="base">
                                        <p:cTn id="24" dur="1000" fill="hold"/>
                                        <p:tgtEl>
                                          <p:spTgt spid="6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1000" fill="hold"/>
                                        <p:tgtEl>
                                          <p:spTgt spid="66"/>
                                        </p:tgtEl>
                                        <p:attrNameLst>
                                          <p:attrName>ppt_x</p:attrName>
                                        </p:attrNameLst>
                                      </p:cBhvr>
                                      <p:tavLst>
                                        <p:tav tm="0">
                                          <p:val>
                                            <p:strVal val="#ppt_x"/>
                                          </p:val>
                                        </p:tav>
                                        <p:tav tm="100000">
                                          <p:val>
                                            <p:strVal val="#ppt_x"/>
                                          </p:val>
                                        </p:tav>
                                      </p:tavLst>
                                    </p:anim>
                                    <p:anim calcmode="lin" valueType="num">
                                      <p:cBhvr additive="base">
                                        <p:cTn id="28" dur="1000" fill="hold"/>
                                        <p:tgtEl>
                                          <p:spTgt spid="66"/>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1000" fill="hold"/>
                                        <p:tgtEl>
                                          <p:spTgt spid="67"/>
                                        </p:tgtEl>
                                        <p:attrNameLst>
                                          <p:attrName>ppt_x</p:attrName>
                                        </p:attrNameLst>
                                      </p:cBhvr>
                                      <p:tavLst>
                                        <p:tav tm="0">
                                          <p:val>
                                            <p:strVal val="#ppt_x"/>
                                          </p:val>
                                        </p:tav>
                                        <p:tav tm="100000">
                                          <p:val>
                                            <p:strVal val="#ppt_x"/>
                                          </p:val>
                                        </p:tav>
                                      </p:tavLst>
                                    </p:anim>
                                    <p:anim calcmode="lin" valueType="num">
                                      <p:cBhvr additive="base">
                                        <p:cTn id="32" dur="1000" fill="hold"/>
                                        <p:tgtEl>
                                          <p:spTgt spid="67"/>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000" fill="hold"/>
                                        <p:tgtEl>
                                          <p:spTgt spid="68"/>
                                        </p:tgtEl>
                                        <p:attrNameLst>
                                          <p:attrName>ppt_x</p:attrName>
                                        </p:attrNameLst>
                                      </p:cBhvr>
                                      <p:tavLst>
                                        <p:tav tm="0">
                                          <p:val>
                                            <p:strVal val="#ppt_x"/>
                                          </p:val>
                                        </p:tav>
                                        <p:tav tm="100000">
                                          <p:val>
                                            <p:strVal val="#ppt_x"/>
                                          </p:val>
                                        </p:tav>
                                      </p:tavLst>
                                    </p:anim>
                                    <p:anim calcmode="lin" valueType="num">
                                      <p:cBhvr additive="base">
                                        <p:cTn id="36" dur="1000" fill="hold"/>
                                        <p:tgtEl>
                                          <p:spTgt spid="6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1000" fill="hold"/>
                                        <p:tgtEl>
                                          <p:spTgt spid="69"/>
                                        </p:tgtEl>
                                        <p:attrNameLst>
                                          <p:attrName>ppt_x</p:attrName>
                                        </p:attrNameLst>
                                      </p:cBhvr>
                                      <p:tavLst>
                                        <p:tav tm="0">
                                          <p:val>
                                            <p:strVal val="#ppt_x"/>
                                          </p:val>
                                        </p:tav>
                                        <p:tav tm="100000">
                                          <p:val>
                                            <p:strVal val="#ppt_x"/>
                                          </p:val>
                                        </p:tav>
                                      </p:tavLst>
                                    </p:anim>
                                    <p:anim calcmode="lin" valueType="num">
                                      <p:cBhvr additive="base">
                                        <p:cTn id="40" dur="1000" fill="hold"/>
                                        <p:tgtEl>
                                          <p:spTgt spid="6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1000" fill="hold"/>
                                        <p:tgtEl>
                                          <p:spTgt spid="70"/>
                                        </p:tgtEl>
                                        <p:attrNameLst>
                                          <p:attrName>ppt_x</p:attrName>
                                        </p:attrNameLst>
                                      </p:cBhvr>
                                      <p:tavLst>
                                        <p:tav tm="0">
                                          <p:val>
                                            <p:strVal val="#ppt_x"/>
                                          </p:val>
                                        </p:tav>
                                        <p:tav tm="100000">
                                          <p:val>
                                            <p:strVal val="#ppt_x"/>
                                          </p:val>
                                        </p:tav>
                                      </p:tavLst>
                                    </p:anim>
                                    <p:anim calcmode="lin" valueType="num">
                                      <p:cBhvr additive="base">
                                        <p:cTn id="44" dur="1000" fill="hold"/>
                                        <p:tgtEl>
                                          <p:spTgt spid="7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1000" fill="hold"/>
                                        <p:tgtEl>
                                          <p:spTgt spid="71"/>
                                        </p:tgtEl>
                                        <p:attrNameLst>
                                          <p:attrName>ppt_x</p:attrName>
                                        </p:attrNameLst>
                                      </p:cBhvr>
                                      <p:tavLst>
                                        <p:tav tm="0">
                                          <p:val>
                                            <p:strVal val="#ppt_x"/>
                                          </p:val>
                                        </p:tav>
                                        <p:tav tm="100000">
                                          <p:val>
                                            <p:strVal val="#ppt_x"/>
                                          </p:val>
                                        </p:tav>
                                      </p:tavLst>
                                    </p:anim>
                                    <p:anim calcmode="lin" valueType="num">
                                      <p:cBhvr additive="base">
                                        <p:cTn id="48" dur="1000" fill="hold"/>
                                        <p:tgtEl>
                                          <p:spTgt spid="7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additive="base">
                                        <p:cTn id="51" dur="1000" fill="hold"/>
                                        <p:tgtEl>
                                          <p:spTgt spid="72"/>
                                        </p:tgtEl>
                                        <p:attrNameLst>
                                          <p:attrName>ppt_x</p:attrName>
                                        </p:attrNameLst>
                                      </p:cBhvr>
                                      <p:tavLst>
                                        <p:tav tm="0">
                                          <p:val>
                                            <p:strVal val="#ppt_x"/>
                                          </p:val>
                                        </p:tav>
                                        <p:tav tm="100000">
                                          <p:val>
                                            <p:strVal val="#ppt_x"/>
                                          </p:val>
                                        </p:tav>
                                      </p:tavLst>
                                    </p:anim>
                                    <p:anim calcmode="lin" valueType="num">
                                      <p:cBhvr additive="base">
                                        <p:cTn id="52" dur="1000" fill="hold"/>
                                        <p:tgtEl>
                                          <p:spTgt spid="72"/>
                                        </p:tgtEl>
                                        <p:attrNameLst>
                                          <p:attrName>ppt_y</p:attrName>
                                        </p:attrNameLst>
                                      </p:cBhvr>
                                      <p:tavLst>
                                        <p:tav tm="0">
                                          <p:val>
                                            <p:strVal val="0-#ppt_h/2"/>
                                          </p:val>
                                        </p:tav>
                                        <p:tav tm="100000">
                                          <p:val>
                                            <p:strVal val="#ppt_y"/>
                                          </p:val>
                                        </p:tav>
                                      </p:tavLst>
                                    </p:anim>
                                  </p:childTnLst>
                                </p:cTn>
                              </p:par>
                            </p:childTnLst>
                          </p:cTn>
                        </p:par>
                        <p:par>
                          <p:cTn id="53" fill="hold">
                            <p:stCondLst>
                              <p:cond delay="1000"/>
                            </p:stCondLst>
                            <p:childTnLst>
                              <p:par>
                                <p:cTn id="54" presetID="2" presetClass="entr" presetSubtype="4" fill="hold" grpId="0" nodeType="after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1000" fill="hold"/>
                                        <p:tgtEl>
                                          <p:spTgt spid="73"/>
                                        </p:tgtEl>
                                        <p:attrNameLst>
                                          <p:attrName>ppt_x</p:attrName>
                                        </p:attrNameLst>
                                      </p:cBhvr>
                                      <p:tavLst>
                                        <p:tav tm="0">
                                          <p:val>
                                            <p:strVal val="#ppt_x"/>
                                          </p:val>
                                        </p:tav>
                                        <p:tav tm="100000">
                                          <p:val>
                                            <p:strVal val="#ppt_x"/>
                                          </p:val>
                                        </p:tav>
                                      </p:tavLst>
                                    </p:anim>
                                    <p:anim calcmode="lin" valueType="num">
                                      <p:cBhvr additive="base">
                                        <p:cTn id="57" dur="1000" fill="hold"/>
                                        <p:tgtEl>
                                          <p:spTgt spid="73"/>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80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1000" fill="hold"/>
                                        <p:tgtEl>
                                          <p:spTgt spid="74"/>
                                        </p:tgtEl>
                                        <p:attrNameLst>
                                          <p:attrName>ppt_x</p:attrName>
                                        </p:attrNameLst>
                                      </p:cBhvr>
                                      <p:tavLst>
                                        <p:tav tm="0">
                                          <p:val>
                                            <p:strVal val="#ppt_x"/>
                                          </p:val>
                                        </p:tav>
                                        <p:tav tm="100000">
                                          <p:val>
                                            <p:strVal val="#ppt_x"/>
                                          </p:val>
                                        </p:tav>
                                      </p:tavLst>
                                    </p:anim>
                                    <p:anim calcmode="lin" valueType="num">
                                      <p:cBhvr additive="base">
                                        <p:cTn id="61" dur="1000" fill="hold"/>
                                        <p:tgtEl>
                                          <p:spTgt spid="74"/>
                                        </p:tgtEl>
                                        <p:attrNameLst>
                                          <p:attrName>ppt_y</p:attrName>
                                        </p:attrNameLst>
                                      </p:cBhvr>
                                      <p:tavLst>
                                        <p:tav tm="0">
                                          <p:val>
                                            <p:strVal val="1+#ppt_h/2"/>
                                          </p:val>
                                        </p:tav>
                                        <p:tav tm="100000">
                                          <p:val>
                                            <p:strVal val="#ppt_y"/>
                                          </p:val>
                                        </p:tav>
                                      </p:tavLst>
                                    </p:anim>
                                  </p:childTnLst>
                                </p:cTn>
                              </p:par>
                              <p:par>
                                <p:cTn id="62" presetID="2" presetClass="entr" presetSubtype="2" fill="hold" grpId="0" nodeType="withEffect">
                                  <p:stCondLst>
                                    <p:cond delay="400"/>
                                  </p:stCondLst>
                                  <p:childTnLst>
                                    <p:set>
                                      <p:cBhvr>
                                        <p:cTn id="63" dur="1" fill="hold">
                                          <p:stCondLst>
                                            <p:cond delay="0"/>
                                          </p:stCondLst>
                                        </p:cTn>
                                        <p:tgtEl>
                                          <p:spTgt spid="75"/>
                                        </p:tgtEl>
                                        <p:attrNameLst>
                                          <p:attrName>style.visibility</p:attrName>
                                        </p:attrNameLst>
                                      </p:cBhvr>
                                      <p:to>
                                        <p:strVal val="visible"/>
                                      </p:to>
                                    </p:set>
                                    <p:anim calcmode="lin" valueType="num">
                                      <p:cBhvr additive="base">
                                        <p:cTn id="64" dur="1000" fill="hold"/>
                                        <p:tgtEl>
                                          <p:spTgt spid="75"/>
                                        </p:tgtEl>
                                        <p:attrNameLst>
                                          <p:attrName>ppt_x</p:attrName>
                                        </p:attrNameLst>
                                      </p:cBhvr>
                                      <p:tavLst>
                                        <p:tav tm="0">
                                          <p:val>
                                            <p:strVal val="1+#ppt_w/2"/>
                                          </p:val>
                                        </p:tav>
                                        <p:tav tm="100000">
                                          <p:val>
                                            <p:strVal val="#ppt_x"/>
                                          </p:val>
                                        </p:tav>
                                      </p:tavLst>
                                    </p:anim>
                                    <p:anim calcmode="lin" valueType="num">
                                      <p:cBhvr additive="base">
                                        <p:cTn id="65" dur="1000" fill="hold"/>
                                        <p:tgtEl>
                                          <p:spTgt spid="75"/>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200"/>
                                  </p:stCondLst>
                                  <p:childTnLst>
                                    <p:set>
                                      <p:cBhvr>
                                        <p:cTn id="67" dur="1" fill="hold">
                                          <p:stCondLst>
                                            <p:cond delay="0"/>
                                          </p:stCondLst>
                                        </p:cTn>
                                        <p:tgtEl>
                                          <p:spTgt spid="76"/>
                                        </p:tgtEl>
                                        <p:attrNameLst>
                                          <p:attrName>style.visibility</p:attrName>
                                        </p:attrNameLst>
                                      </p:cBhvr>
                                      <p:to>
                                        <p:strVal val="visible"/>
                                      </p:to>
                                    </p:set>
                                    <p:anim calcmode="lin" valueType="num">
                                      <p:cBhvr additive="base">
                                        <p:cTn id="68" dur="1000" fill="hold"/>
                                        <p:tgtEl>
                                          <p:spTgt spid="76"/>
                                        </p:tgtEl>
                                        <p:attrNameLst>
                                          <p:attrName>ppt_x</p:attrName>
                                        </p:attrNameLst>
                                      </p:cBhvr>
                                      <p:tavLst>
                                        <p:tav tm="0">
                                          <p:val>
                                            <p:strVal val="0-#ppt_w/2"/>
                                          </p:val>
                                        </p:tav>
                                        <p:tav tm="100000">
                                          <p:val>
                                            <p:strVal val="#ppt_x"/>
                                          </p:val>
                                        </p:tav>
                                      </p:tavLst>
                                    </p:anim>
                                    <p:anim calcmode="lin" valueType="num">
                                      <p:cBhvr additive="base">
                                        <p:cTn id="69" dur="10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899160" y="1248163"/>
            <a:ext cx="7345680" cy="139559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4" name="TextBox 3"/>
          <p:cNvSpPr txBox="1"/>
          <p:nvPr/>
        </p:nvSpPr>
        <p:spPr>
          <a:xfrm>
            <a:off x="1196625" y="1637288"/>
            <a:ext cx="6750750" cy="443198"/>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itchFamily="34" charset="-122"/>
                <a:ea typeface="微软雅黑" pitchFamily="34" charset="-122"/>
              </a:rPr>
              <a:t>。</a:t>
            </a:r>
            <a:endParaRPr lang="en-US" altLang="zh-CN" sz="800" dirty="0">
              <a:solidFill>
                <a:schemeClr val="bg1">
                  <a:lumMod val="50000"/>
                </a:schemeClr>
              </a:solidFill>
              <a:latin typeface="微软雅黑" pitchFamily="34" charset="-122"/>
              <a:ea typeface="微软雅黑" pitchFamily="34" charset="-122"/>
            </a:endParaRPr>
          </a:p>
        </p:txBody>
      </p:sp>
      <p:sp>
        <p:nvSpPr>
          <p:cNvPr id="5" name="矩形 93"/>
          <p:cNvSpPr/>
          <p:nvPr/>
        </p:nvSpPr>
        <p:spPr>
          <a:xfrm>
            <a:off x="861492" y="120360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6" name="矩形 93"/>
          <p:cNvSpPr/>
          <p:nvPr/>
        </p:nvSpPr>
        <p:spPr>
          <a:xfrm rot="10800000">
            <a:off x="7996471" y="240010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7" name="Freeform 5"/>
          <p:cNvSpPr>
            <a:spLocks/>
          </p:cNvSpPr>
          <p:nvPr/>
        </p:nvSpPr>
        <p:spPr bwMode="auto">
          <a:xfrm>
            <a:off x="1259633" y="2859782"/>
            <a:ext cx="1467988" cy="1323555"/>
          </a:xfrm>
          <a:prstGeom prst="parallelogram">
            <a:avLst/>
          </a:prstGeom>
          <a:solidFill>
            <a:schemeClr val="accent1"/>
          </a:solidFill>
          <a:ln w="63500" cap="flat">
            <a:noFill/>
            <a:prstDash val="solid"/>
            <a:miter lim="800000"/>
            <a:headEnd/>
            <a:tailEnd/>
          </a:ln>
          <a:effectLst>
            <a:outerShdw blurRad="127000" dist="190500" dir="9000000" algn="r" rotWithShape="0">
              <a:prstClr val="black">
                <a:alpha val="40000"/>
              </a:prstClr>
            </a:outerShdw>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8" name="TextBox 7"/>
          <p:cNvSpPr txBox="1"/>
          <p:nvPr/>
        </p:nvSpPr>
        <p:spPr>
          <a:xfrm>
            <a:off x="1492592" y="3241889"/>
            <a:ext cx="969036" cy="36921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b="1" dirty="0">
                <a:solidFill>
                  <a:schemeClr val="tx1">
                    <a:lumMod val="10000"/>
                    <a:lumOff val="90000"/>
                  </a:schemeClr>
                </a:solidFill>
              </a:rPr>
              <a:t>添加</a:t>
            </a:r>
            <a:endParaRPr lang="en-US" altLang="zh-CN" sz="1200" b="1" dirty="0">
              <a:solidFill>
                <a:schemeClr val="tx1">
                  <a:lumMod val="10000"/>
                  <a:lumOff val="90000"/>
                </a:schemeClr>
              </a:solidFill>
            </a:endParaRPr>
          </a:p>
          <a:p>
            <a:pPr algn="ctr"/>
            <a:r>
              <a:rPr lang="zh-CN" altLang="en-US" sz="1200" b="1" dirty="0">
                <a:solidFill>
                  <a:schemeClr val="tx1">
                    <a:lumMod val="10000"/>
                    <a:lumOff val="90000"/>
                  </a:schemeClr>
                </a:solidFill>
              </a:rPr>
              <a:t>关键字</a:t>
            </a:r>
          </a:p>
        </p:txBody>
      </p:sp>
      <p:sp>
        <p:nvSpPr>
          <p:cNvPr id="10" name="Freeform 5"/>
          <p:cNvSpPr>
            <a:spLocks/>
          </p:cNvSpPr>
          <p:nvPr/>
        </p:nvSpPr>
        <p:spPr bwMode="auto">
          <a:xfrm>
            <a:off x="3923928" y="2859782"/>
            <a:ext cx="1467988" cy="1323555"/>
          </a:xfrm>
          <a:prstGeom prst="parallelogram">
            <a:avLst/>
          </a:prstGeom>
          <a:solidFill>
            <a:schemeClr val="accent2"/>
          </a:solidFill>
          <a:ln w="63500" cap="flat">
            <a:noFill/>
            <a:prstDash val="solid"/>
            <a:miter lim="800000"/>
            <a:headEnd/>
            <a:tailEnd/>
          </a:ln>
          <a:effectLst>
            <a:outerShdw blurRad="127000" dist="190500" dir="9000000" algn="r" rotWithShape="0">
              <a:prstClr val="black">
                <a:alpha val="40000"/>
              </a:prstClr>
            </a:outerShdw>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11" name="Freeform 5"/>
          <p:cNvSpPr>
            <a:spLocks/>
          </p:cNvSpPr>
          <p:nvPr/>
        </p:nvSpPr>
        <p:spPr bwMode="auto">
          <a:xfrm>
            <a:off x="6516217" y="2859782"/>
            <a:ext cx="1467988" cy="1323555"/>
          </a:xfrm>
          <a:prstGeom prst="parallelogram">
            <a:avLst/>
          </a:prstGeom>
          <a:solidFill>
            <a:schemeClr val="accent3"/>
          </a:solidFill>
          <a:ln w="63500" cap="flat">
            <a:noFill/>
            <a:prstDash val="solid"/>
            <a:miter lim="800000"/>
            <a:headEnd/>
            <a:tailEnd/>
          </a:ln>
          <a:effectLst>
            <a:outerShdw blurRad="127000" dist="190500" dir="9000000" algn="r" rotWithShape="0">
              <a:prstClr val="black">
                <a:alpha val="40000"/>
              </a:prstClr>
            </a:outerShdw>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13" name="TextBox 12"/>
          <p:cNvSpPr txBox="1"/>
          <p:nvPr/>
        </p:nvSpPr>
        <p:spPr>
          <a:xfrm>
            <a:off x="4173404" y="3241889"/>
            <a:ext cx="969036" cy="36921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b="1" dirty="0">
                <a:solidFill>
                  <a:schemeClr val="tx1">
                    <a:lumMod val="10000"/>
                    <a:lumOff val="90000"/>
                  </a:schemeClr>
                </a:solidFill>
              </a:rPr>
              <a:t>添加</a:t>
            </a:r>
            <a:endParaRPr lang="en-US" altLang="zh-CN" sz="1200" b="1" dirty="0">
              <a:solidFill>
                <a:schemeClr val="tx1">
                  <a:lumMod val="10000"/>
                  <a:lumOff val="90000"/>
                </a:schemeClr>
              </a:solidFill>
            </a:endParaRPr>
          </a:p>
          <a:p>
            <a:pPr algn="ctr"/>
            <a:r>
              <a:rPr lang="zh-CN" altLang="en-US" sz="1200" b="1" dirty="0">
                <a:solidFill>
                  <a:schemeClr val="tx1">
                    <a:lumMod val="10000"/>
                    <a:lumOff val="90000"/>
                  </a:schemeClr>
                </a:solidFill>
              </a:rPr>
              <a:t>关键字</a:t>
            </a:r>
          </a:p>
        </p:txBody>
      </p:sp>
      <p:sp>
        <p:nvSpPr>
          <p:cNvPr id="14" name="TextBox 13"/>
          <p:cNvSpPr txBox="1"/>
          <p:nvPr/>
        </p:nvSpPr>
        <p:spPr>
          <a:xfrm>
            <a:off x="6765692" y="3241889"/>
            <a:ext cx="969036" cy="36921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b="1" dirty="0">
                <a:solidFill>
                  <a:schemeClr val="tx1">
                    <a:lumMod val="10000"/>
                    <a:lumOff val="90000"/>
                  </a:schemeClr>
                </a:solidFill>
              </a:rPr>
              <a:t>添加</a:t>
            </a:r>
            <a:endParaRPr lang="en-US" altLang="zh-CN" sz="1200" b="1" dirty="0">
              <a:solidFill>
                <a:schemeClr val="tx1">
                  <a:lumMod val="10000"/>
                  <a:lumOff val="90000"/>
                </a:schemeClr>
              </a:solidFill>
            </a:endParaRPr>
          </a:p>
          <a:p>
            <a:pPr algn="ctr"/>
            <a:r>
              <a:rPr lang="zh-CN" altLang="en-US" sz="1200" b="1" dirty="0">
                <a:solidFill>
                  <a:schemeClr val="tx1">
                    <a:lumMod val="10000"/>
                    <a:lumOff val="90000"/>
                  </a:schemeClr>
                </a:solidFill>
              </a:rPr>
              <a:t>关键字</a:t>
            </a:r>
          </a:p>
        </p:txBody>
      </p:sp>
    </p:spTree>
    <p:extLst>
      <p:ext uri="{BB962C8B-B14F-4D97-AF65-F5344CB8AC3E}">
        <p14:creationId xmlns:p14="http://schemas.microsoft.com/office/powerpoint/2010/main" val="2727308543"/>
      </p:ext>
    </p:extLst>
  </p:cSld>
  <p:clrMapOvr>
    <a:masterClrMapping/>
  </p:clrMapOvr>
  <p:transition spd="med">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6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9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10" grpId="0" animBg="1"/>
      <p:bldP spid="11"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19363" y="3227931"/>
            <a:ext cx="4699000" cy="10156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anchor="ctr"/>
          <a:lstStyle/>
          <a:p>
            <a:pPr algn="ctr">
              <a:defRPr/>
            </a:pPr>
            <a:endParaRPr lang="zh-CN" altLang="en-US" dirty="0"/>
          </a:p>
        </p:txBody>
      </p:sp>
      <p:sp>
        <p:nvSpPr>
          <p:cNvPr id="8" name="矩形 7"/>
          <p:cNvSpPr/>
          <p:nvPr/>
        </p:nvSpPr>
        <p:spPr>
          <a:xfrm>
            <a:off x="2087563" y="1575108"/>
            <a:ext cx="4699000" cy="10156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anchor="ctr"/>
          <a:lstStyle/>
          <a:p>
            <a:pPr algn="ctr">
              <a:defRPr/>
            </a:pPr>
            <a:endParaRPr lang="zh-CN" altLang="en-US" dirty="0"/>
          </a:p>
        </p:txBody>
      </p:sp>
      <p:sp>
        <p:nvSpPr>
          <p:cNvPr id="9" name="椭圆 64"/>
          <p:cNvSpPr>
            <a:spLocks noChangeArrowheads="1"/>
          </p:cNvSpPr>
          <p:nvPr/>
        </p:nvSpPr>
        <p:spPr bwMode="auto">
          <a:xfrm>
            <a:off x="952500" y="1327534"/>
            <a:ext cx="1244600" cy="1244216"/>
          </a:xfrm>
          <a:prstGeom prst="ellipse">
            <a:avLst/>
          </a:prstGeom>
          <a:solidFill>
            <a:schemeClr val="accent1"/>
          </a:solidFill>
          <a:ln w="190500" cap="sq" cmpd="sng">
            <a:solidFill>
              <a:schemeClr val="bg1">
                <a:lumMod val="65000"/>
              </a:schemeClr>
            </a:solidFill>
            <a:round/>
            <a:headEnd/>
            <a:tailEnd/>
          </a:ln>
        </p:spPr>
        <p:txBody>
          <a:bodyPr lIns="68574" tIns="34287" rIns="68574" bIns="34287" anchor="ctr"/>
          <a:lstStyle/>
          <a:p>
            <a:pPr algn="ctr">
              <a:defRPr/>
            </a:pP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0" name="TextBox 9"/>
          <p:cNvSpPr txBox="1">
            <a:spLocks noChangeArrowheads="1"/>
          </p:cNvSpPr>
          <p:nvPr/>
        </p:nvSpPr>
        <p:spPr bwMode="auto">
          <a:xfrm>
            <a:off x="2436814" y="1700481"/>
            <a:ext cx="4427537" cy="709419"/>
          </a:xfrm>
          <a:prstGeom prst="rect">
            <a:avLst/>
          </a:prstGeom>
          <a:noFill/>
          <a:ln w="9525">
            <a:noFill/>
            <a:miter lim="800000"/>
            <a:headEnd/>
            <a:tailEnd/>
          </a:ln>
        </p:spPr>
        <p:txBody>
          <a:bodyPr lIns="68574" tIns="34287" rIns="68574" bIns="34287">
            <a:spAutoFit/>
          </a:bodyPr>
          <a:lstStyle/>
          <a:p>
            <a:pPr>
              <a:lnSpc>
                <a:spcPct val="13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pPr>
              <a:lnSpc>
                <a:spcPct val="13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1" name="椭圆 64"/>
          <p:cNvSpPr>
            <a:spLocks noChangeArrowheads="1"/>
          </p:cNvSpPr>
          <p:nvPr/>
        </p:nvSpPr>
        <p:spPr bwMode="auto">
          <a:xfrm>
            <a:off x="7056438" y="2769286"/>
            <a:ext cx="1244600" cy="1242628"/>
          </a:xfrm>
          <a:prstGeom prst="ellipse">
            <a:avLst/>
          </a:prstGeom>
          <a:solidFill>
            <a:schemeClr val="accent2"/>
          </a:solidFill>
          <a:ln w="190500" cap="sq" cmpd="sng">
            <a:solidFill>
              <a:schemeClr val="bg1">
                <a:lumMod val="65000"/>
              </a:schemeClr>
            </a:solidFill>
            <a:round/>
            <a:headEnd/>
            <a:tailEnd/>
          </a:ln>
        </p:spPr>
        <p:txBody>
          <a:bodyPr lIns="68574" tIns="34287" rIns="68574" bIns="34287" anchor="ctr"/>
          <a:lstStyle/>
          <a:p>
            <a:pPr algn="ctr">
              <a:defRPr/>
            </a:pP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2" name="TextBox 11"/>
          <p:cNvSpPr txBox="1">
            <a:spLocks noChangeArrowheads="1"/>
          </p:cNvSpPr>
          <p:nvPr/>
        </p:nvSpPr>
        <p:spPr bwMode="auto">
          <a:xfrm>
            <a:off x="2436814" y="3389807"/>
            <a:ext cx="4427537" cy="709419"/>
          </a:xfrm>
          <a:prstGeom prst="rect">
            <a:avLst/>
          </a:prstGeom>
          <a:noFill/>
          <a:ln w="9525">
            <a:noFill/>
            <a:miter lim="800000"/>
            <a:headEnd/>
            <a:tailEnd/>
          </a:ln>
        </p:spPr>
        <p:txBody>
          <a:bodyPr lIns="68574" tIns="34287" rIns="68574" bIns="34287">
            <a:spAutoFit/>
          </a:bodyPr>
          <a:lstStyle/>
          <a:p>
            <a:pPr>
              <a:lnSpc>
                <a:spcPct val="13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pPr>
              <a:lnSpc>
                <a:spcPct val="13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Tree>
  </p:cSld>
  <p:clrMapOvr>
    <a:masterClrMapping/>
  </p:clrMapOvr>
  <p:transition spd="med">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9"/>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0"/>
                                        </p:tgtEl>
                                        <p:attrNameLst>
                                          <p:attrName>style.visibility</p:attrName>
                                        </p:attrNameLst>
                                      </p:cBhvr>
                                      <p:to>
                                        <p:strVal val="visible"/>
                                      </p:to>
                                    </p:set>
                                    <p:animEffect transition="in" filter="wipe(left)">
                                      <p:cBhvr>
                                        <p:cTn id="18" dur="100"/>
                                        <p:tgtEl>
                                          <p:spTgt spid="10"/>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0"/>
                                        </p:tgtEl>
                                      </p:cBhvr>
                                      <p:to x="80000" y="100000"/>
                                    </p:animScale>
                                    <p:anim by="(#ppt_w*0.10)" calcmode="lin" valueType="num">
                                      <p:cBhvr>
                                        <p:cTn id="21" dur="50" autoRev="1" fill="hold">
                                          <p:stCondLst>
                                            <p:cond delay="0"/>
                                          </p:stCondLst>
                                        </p:cTn>
                                        <p:tgtEl>
                                          <p:spTgt spid="10"/>
                                        </p:tgtEl>
                                        <p:attrNameLst>
                                          <p:attrName>ppt_x</p:attrName>
                                        </p:attrNameLst>
                                      </p:cBhvr>
                                    </p:anim>
                                    <p:anim by="(-#ppt_w*0.10)" calcmode="lin" valueType="num">
                                      <p:cBhvr>
                                        <p:cTn id="22" dur="50" autoRev="1" fill="hold">
                                          <p:stCondLst>
                                            <p:cond delay="0"/>
                                          </p:stCondLst>
                                        </p:cTn>
                                        <p:tgtEl>
                                          <p:spTgt spid="10"/>
                                        </p:tgtEl>
                                        <p:attrNameLst>
                                          <p:attrName>ppt_y</p:attrName>
                                        </p:attrNameLst>
                                      </p:cBhvr>
                                    </p:anim>
                                    <p:animRot by="-480000">
                                      <p:cBhvr>
                                        <p:cTn id="23" dur="50" autoRev="1" fill="hold">
                                          <p:stCondLst>
                                            <p:cond delay="0"/>
                                          </p:stCondLst>
                                        </p:cTn>
                                        <p:tgtEl>
                                          <p:spTgt spid="10"/>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1"/>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2"/>
                                        </p:tgtEl>
                                        <p:attrNameLst>
                                          <p:attrName>style.visibility</p:attrName>
                                        </p:attrNameLst>
                                      </p:cBhvr>
                                      <p:to>
                                        <p:strVal val="visible"/>
                                      </p:to>
                                    </p:set>
                                    <p:animEffect transition="in" filter="wipe(left)">
                                      <p:cBhvr>
                                        <p:cTn id="38" dur="100"/>
                                        <p:tgtEl>
                                          <p:spTgt spid="1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2"/>
                                        </p:tgtEl>
                                      </p:cBhvr>
                                      <p:to x="80000" y="100000"/>
                                    </p:animScale>
                                    <p:anim by="(#ppt_w*0.10)" calcmode="lin" valueType="num">
                                      <p:cBhvr>
                                        <p:cTn id="41" dur="50" autoRev="1" fill="hold">
                                          <p:stCondLst>
                                            <p:cond delay="0"/>
                                          </p:stCondLst>
                                        </p:cTn>
                                        <p:tgtEl>
                                          <p:spTgt spid="12"/>
                                        </p:tgtEl>
                                        <p:attrNameLst>
                                          <p:attrName>ppt_x</p:attrName>
                                        </p:attrNameLst>
                                      </p:cBhvr>
                                    </p:anim>
                                    <p:anim by="(-#ppt_w*0.10)" calcmode="lin" valueType="num">
                                      <p:cBhvr>
                                        <p:cTn id="42" dur="50" autoRev="1" fill="hold">
                                          <p:stCondLst>
                                            <p:cond delay="0"/>
                                          </p:stCondLst>
                                        </p:cTn>
                                        <p:tgtEl>
                                          <p:spTgt spid="12"/>
                                        </p:tgtEl>
                                        <p:attrNameLst>
                                          <p:attrName>ppt_y</p:attrName>
                                        </p:attrNameLst>
                                      </p:cBhvr>
                                    </p:anim>
                                    <p:animRot by="-480000">
                                      <p:cBhvr>
                                        <p:cTn id="43"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P spid="10" grpId="0"/>
      <p:bldP spid="10" grpId="1"/>
      <p:bldP spid="11" grpId="0" animBg="1"/>
      <p:bldP spid="11" grpId="1" animBg="1"/>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469" y="180559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347219" y="1805593"/>
            <a:ext cx="5329237" cy="1746250"/>
          </a:xfrm>
          <a:prstGeom prst="rect">
            <a:avLst/>
          </a:prstGeom>
          <a:solidFill>
            <a:schemeClr val="accent1"/>
          </a:solidFill>
          <a:ln>
            <a:noFill/>
          </a:ln>
        </p:spPr>
        <p:txBody>
          <a:bodyPr lIns="91431" tIns="45715" rIns="91431" bIns="45715"/>
          <a:lstStyle/>
          <a:p>
            <a:pPr eaLnBrk="1" hangingPunct="1"/>
            <a:endParaRPr lang="zh-CN" altLang="zh-CN">
              <a:solidFill>
                <a:srgbClr val="000000"/>
              </a:solidFill>
            </a:endParaRPr>
          </a:p>
        </p:txBody>
      </p:sp>
      <p:cxnSp>
        <p:nvCxnSpPr>
          <p:cNvPr id="76" name="直接连接符 4"/>
          <p:cNvCxnSpPr>
            <a:cxnSpLocks noChangeShapeType="1"/>
          </p:cNvCxnSpPr>
          <p:nvPr/>
        </p:nvCxnSpPr>
        <p:spPr bwMode="auto">
          <a:xfrm>
            <a:off x="5183955" y="2561242"/>
            <a:ext cx="0" cy="630237"/>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249043" y="2472343"/>
            <a:ext cx="3319462" cy="78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p>
            <a:pPr>
              <a:lnSpc>
                <a:spcPct val="150000"/>
              </a:lnSpc>
            </a:pPr>
            <a:r>
              <a:rPr lang="zh-CN" altLang="en-US" sz="1000" dirty="0">
                <a:solidFill>
                  <a:schemeClr val="bg1"/>
                </a:solidFill>
                <a:latin typeface="+mn-ea"/>
              </a:rPr>
              <a:t>单击此处添加文本单击此处添加文本 单击此处添加文本单击此处添加文本单击此处添加文本单击此处添加文本单击此处添加文本单击此处添加文本</a:t>
            </a:r>
            <a:endParaRPr lang="en-US" altLang="zh-CN" sz="1000" dirty="0">
              <a:solidFill>
                <a:schemeClr val="bg1"/>
              </a:solidFill>
              <a:latin typeface="+mn-ea"/>
            </a:endParaRPr>
          </a:p>
        </p:txBody>
      </p:sp>
      <p:sp>
        <p:nvSpPr>
          <p:cNvPr id="78" name="矩形​​ 57"/>
          <p:cNvSpPr>
            <a:spLocks noChangeArrowheads="1"/>
          </p:cNvSpPr>
          <p:nvPr/>
        </p:nvSpPr>
        <p:spPr bwMode="auto">
          <a:xfrm>
            <a:off x="3347219" y="3550255"/>
            <a:ext cx="5221287"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79" name="矩形 7"/>
          <p:cNvSpPr>
            <a:spLocks noChangeArrowheads="1"/>
          </p:cNvSpPr>
          <p:nvPr/>
        </p:nvSpPr>
        <p:spPr bwMode="auto">
          <a:xfrm>
            <a:off x="5268094" y="213420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lvl="0">
              <a:defRPr/>
            </a:pPr>
            <a:r>
              <a:rPr lang="zh-CN" altLang="en-US" sz="1200" b="1" kern="0" dirty="0">
                <a:solidFill>
                  <a:sysClr val="window" lastClr="FFFFFF">
                    <a:lumMod val="95000"/>
                  </a:sysClr>
                </a:solidFill>
                <a:latin typeface="+mj-ea"/>
              </a:rPr>
              <a:t>填加文字</a:t>
            </a:r>
            <a:endParaRPr lang="en-US" altLang="zh-CN" sz="1200" b="1" kern="0" dirty="0">
              <a:solidFill>
                <a:sysClr val="window" lastClr="FFFFFF">
                  <a:lumMod val="95000"/>
                </a:sysClr>
              </a:solidFill>
              <a:latin typeface="+mj-ea"/>
            </a:endParaRPr>
          </a:p>
        </p:txBody>
      </p:sp>
      <p:grpSp>
        <p:nvGrpSpPr>
          <p:cNvPr id="2" name="组合 8"/>
          <p:cNvGrpSpPr/>
          <p:nvPr/>
        </p:nvGrpSpPr>
        <p:grpSpPr bwMode="auto">
          <a:xfrm>
            <a:off x="3518668" y="2111979"/>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点击添加文本内容</a:t>
              </a: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点击添加文本内容</a:t>
              </a: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点击添加文本内容</a:t>
              </a: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点击添加文本内容</a:t>
              </a:r>
            </a:p>
          </p:txBody>
        </p:sp>
      </p:grpSp>
    </p:spTree>
  </p:cSld>
  <p:clrMapOvr>
    <a:masterClrMapping/>
  </p:clrMapOvr>
  <p:transition spd="med">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1+#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par>
                                <p:cTn id="9" presetID="12" presetClass="entr" presetSubtype="4" fill="hold" nodeType="withEffect">
                                  <p:stCondLst>
                                    <p:cond delay="10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p:tgtEl>
                                          <p:spTgt spid="73"/>
                                        </p:tgtEl>
                                        <p:attrNameLst>
                                          <p:attrName>ppt_y</p:attrName>
                                        </p:attrNameLst>
                                      </p:cBhvr>
                                      <p:tavLst>
                                        <p:tav tm="0">
                                          <p:val>
                                            <p:strVal val="#ppt_y+#ppt_h*1.125000"/>
                                          </p:val>
                                        </p:tav>
                                        <p:tav tm="100000">
                                          <p:val>
                                            <p:strVal val="#ppt_y"/>
                                          </p:val>
                                        </p:tav>
                                      </p:tavLst>
                                    </p:anim>
                                    <p:animEffect transition="in" filter="wipe(up)">
                                      <p:cBhvr>
                                        <p:cTn id="12" dur="500"/>
                                        <p:tgtEl>
                                          <p:spTgt spid="73"/>
                                        </p:tgtEl>
                                      </p:cBhvr>
                                    </p:animEffect>
                                  </p:childTnLst>
                                </p:cTn>
                              </p:par>
                              <p:par>
                                <p:cTn id="13" presetID="22" presetClass="entr" presetSubtype="1" fill="hold" nodeType="withEffect">
                                  <p:stCondLst>
                                    <p:cond delay="3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par>
                                <p:cTn id="16" presetID="22" presetClass="entr" presetSubtype="1" fill="hold" nodeType="withEffect">
                                  <p:stCondLst>
                                    <p:cond delay="500"/>
                                  </p:stCondLst>
                                  <p:childTnLst>
                                    <p:set>
                                      <p:cBhvr>
                                        <p:cTn id="17" dur="1" fill="hold">
                                          <p:stCondLst>
                                            <p:cond delay="0"/>
                                          </p:stCondLst>
                                        </p:cTn>
                                        <p:tgtEl>
                                          <p:spTgt spid="76"/>
                                        </p:tgtEl>
                                        <p:attrNameLst>
                                          <p:attrName>style.visibility</p:attrName>
                                        </p:attrNameLst>
                                      </p:cBhvr>
                                      <p:to>
                                        <p:strVal val="visible"/>
                                      </p:to>
                                    </p:set>
                                    <p:animEffect transition="in" filter="wipe(up)">
                                      <p:cBhvr>
                                        <p:cTn id="18" dur="500"/>
                                        <p:tgtEl>
                                          <p:spTgt spid="76"/>
                                        </p:tgtEl>
                                      </p:cBhvr>
                                    </p:animEffect>
                                  </p:childTnLst>
                                </p:cTn>
                              </p:par>
                              <p:par>
                                <p:cTn id="19" presetID="10" presetClass="entr" presetSubtype="0" fill="hold" grpId="0" nodeType="withEffect">
                                  <p:stCondLst>
                                    <p:cond delay="60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500"/>
                                        <p:tgtEl>
                                          <p:spTgt spid="79"/>
                                        </p:tgtEl>
                                      </p:cBhvr>
                                    </p:animEffect>
                                  </p:childTnLst>
                                </p:cTn>
                              </p:par>
                              <p:par>
                                <p:cTn id="22" presetID="12" presetClass="entr" presetSubtype="8" fill="hold" grpId="0" nodeType="withEffect">
                                  <p:stCondLst>
                                    <p:cond delay="800"/>
                                  </p:stCondLst>
                                  <p:childTnLst>
                                    <p:set>
                                      <p:cBhvr>
                                        <p:cTn id="23" dur="1" fill="hold">
                                          <p:stCondLst>
                                            <p:cond delay="0"/>
                                          </p:stCondLst>
                                        </p:cTn>
                                        <p:tgtEl>
                                          <p:spTgt spid="77"/>
                                        </p:tgtEl>
                                        <p:attrNameLst>
                                          <p:attrName>style.visibility</p:attrName>
                                        </p:attrNameLst>
                                      </p:cBhvr>
                                      <p:to>
                                        <p:strVal val="visible"/>
                                      </p:to>
                                    </p:set>
                                    <p:anim calcmode="lin" valueType="num">
                                      <p:cBhvr additive="base">
                                        <p:cTn id="24" dur="500"/>
                                        <p:tgtEl>
                                          <p:spTgt spid="77"/>
                                        </p:tgtEl>
                                        <p:attrNameLst>
                                          <p:attrName>ppt_x</p:attrName>
                                        </p:attrNameLst>
                                      </p:cBhvr>
                                      <p:tavLst>
                                        <p:tav tm="0">
                                          <p:val>
                                            <p:strVal val="#ppt_x-#ppt_w*1.125000"/>
                                          </p:val>
                                        </p:tav>
                                        <p:tav tm="100000">
                                          <p:val>
                                            <p:strVal val="#ppt_x"/>
                                          </p:val>
                                        </p:tav>
                                      </p:tavLst>
                                    </p:anim>
                                    <p:animEffect transition="in" filter="wipe(right)">
                                      <p:cBhvr>
                                        <p:cTn id="25" dur="500"/>
                                        <p:tgtEl>
                                          <p:spTgt spid="77"/>
                                        </p:tgtEl>
                                      </p:cBhvr>
                                    </p:animEffect>
                                  </p:childTnLst>
                                </p:cTn>
                              </p:par>
                              <p:par>
                                <p:cTn id="26" presetID="2" presetClass="entr" presetSubtype="2" fill="hold" grpId="0" nodeType="withEffect">
                                  <p:stCondLst>
                                    <p:cond delay="80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500" fill="hold"/>
                                        <p:tgtEl>
                                          <p:spTgt spid="78"/>
                                        </p:tgtEl>
                                        <p:attrNameLst>
                                          <p:attrName>ppt_x</p:attrName>
                                        </p:attrNameLst>
                                      </p:cBhvr>
                                      <p:tavLst>
                                        <p:tav tm="0">
                                          <p:val>
                                            <p:strVal val="1+#ppt_w/2"/>
                                          </p:val>
                                        </p:tav>
                                        <p:tav tm="100000">
                                          <p:val>
                                            <p:strVal val="#ppt_x"/>
                                          </p:val>
                                        </p:tav>
                                      </p:tavLst>
                                    </p:anim>
                                    <p:anim calcmode="lin" valueType="num">
                                      <p:cBhvr additive="base">
                                        <p:cTn id="29"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7" grpId="0" autoUpdateAnimBg="0"/>
      <p:bldP spid="78" grpId="0" autoUpdateAnimBg="0"/>
      <p:bldP spid="7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4427985" y="2211710"/>
            <a:ext cx="2499588" cy="430887"/>
          </a:xfrm>
          <a:prstGeom prst="rect">
            <a:avLst/>
          </a:prstGeom>
        </p:spPr>
        <p:txBody>
          <a:bodyPr wrap="square" lIns="0" tIns="0" rIns="0" bIns="0">
            <a:spAutoFit/>
          </a:bodyPr>
          <a:lstStyle/>
          <a:p>
            <a:pPr lvl="0"/>
            <a:r>
              <a:rPr lang="zh-CN" altLang="en-US" sz="2800" b="1" dirty="0">
                <a:solidFill>
                  <a:schemeClr val="accent3"/>
                </a:solidFill>
                <a:latin typeface="微软雅黑" pitchFamily="34" charset="-122"/>
                <a:ea typeface="微软雅黑" pitchFamily="34" charset="-122"/>
              </a:rPr>
              <a:t>成功项目展示</a:t>
            </a:r>
            <a:endParaRPr lang="zh-CN" altLang="zh-CN" sz="2800" b="1" dirty="0">
              <a:solidFill>
                <a:schemeClr val="accent3"/>
              </a:solidFill>
              <a:latin typeface="微软雅黑" pitchFamily="34" charset="-122"/>
              <a:ea typeface="微软雅黑" pitchFamily="34" charset="-122"/>
            </a:endParaRPr>
          </a:p>
        </p:txBody>
      </p:sp>
      <p:sp>
        <p:nvSpPr>
          <p:cNvPr id="10" name="文本框 9"/>
          <p:cNvSpPr txBox="1"/>
          <p:nvPr/>
        </p:nvSpPr>
        <p:spPr>
          <a:xfrm>
            <a:off x="4427984" y="2724392"/>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2" name="椭圆 11">
            <a:extLst>
              <a:ext uri="{FF2B5EF4-FFF2-40B4-BE49-F238E27FC236}">
                <a16:creationId xmlns:a16="http://schemas.microsoft.com/office/drawing/2014/main" xmlns="" id="{B5E69D5B-232F-4882-B503-33D82D5206C7}"/>
              </a:ext>
            </a:extLst>
          </p:cNvPr>
          <p:cNvSpPr/>
          <p:nvPr/>
        </p:nvSpPr>
        <p:spPr>
          <a:xfrm>
            <a:off x="1763688" y="1454179"/>
            <a:ext cx="2232248" cy="2232248"/>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chemeClr val="bg1"/>
                </a:solidFill>
              </a:rPr>
              <a:t>03</a:t>
            </a:r>
            <a:endParaRPr lang="zh-CN" altLang="en-US" sz="8800" b="1" dirty="0">
              <a:solidFill>
                <a:schemeClr val="bg1"/>
              </a:solidFill>
            </a:endParaRPr>
          </a:p>
        </p:txBody>
      </p:sp>
    </p:spTree>
    <p:extLst>
      <p:ext uri="{BB962C8B-B14F-4D97-AF65-F5344CB8AC3E}">
        <p14:creationId xmlns:p14="http://schemas.microsoft.com/office/powerpoint/2010/main" val="2403262627"/>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3962652" y="1460499"/>
            <a:ext cx="1107846" cy="276933"/>
          </a:xfrm>
          <a:prstGeom prst="rect">
            <a:avLst/>
          </a:prstGeom>
          <a:noFill/>
        </p:spPr>
        <p:txBody>
          <a:bodyPr wrap="none" lIns="91434" tIns="45716" rIns="91434" bIns="45716" rtlCol="0">
            <a:spAutoFit/>
          </a:bodyPr>
          <a:lstStyle/>
          <a:p>
            <a:r>
              <a:rPr lang="zh-CN" altLang="en-US" sz="1200" b="1" dirty="0">
                <a:solidFill>
                  <a:schemeClr val="bg1">
                    <a:lumMod val="50000"/>
                  </a:schemeClr>
                </a:solidFill>
                <a:latin typeface="微软雅黑" pitchFamily="34" charset="-122"/>
                <a:ea typeface="微软雅黑" pitchFamily="34" charset="-122"/>
              </a:rPr>
              <a:t>完成概述介绍</a:t>
            </a:r>
          </a:p>
        </p:txBody>
      </p:sp>
      <p:sp>
        <p:nvSpPr>
          <p:cNvPr id="76" name="矩形 75"/>
          <p:cNvSpPr>
            <a:spLocks noChangeArrowheads="1"/>
          </p:cNvSpPr>
          <p:nvPr/>
        </p:nvSpPr>
        <p:spPr bwMode="auto">
          <a:xfrm>
            <a:off x="3983690" y="1791155"/>
            <a:ext cx="3434813" cy="7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p>
            <a:pPr>
              <a:lnSpc>
                <a:spcPct val="125000"/>
              </a:lnSpc>
            </a:pPr>
            <a:r>
              <a:rPr lang="zh-CN" altLang="en-US" sz="800" dirty="0">
                <a:solidFill>
                  <a:schemeClr val="bg1">
                    <a:lumMod val="50000"/>
                  </a:schemeClr>
                </a:solidFill>
                <a:latin typeface="微软雅黑"/>
                <a:ea typeface="微软雅黑"/>
                <a:sym typeface="Gill Sans" charset="0"/>
              </a:rPr>
              <a:t>此处添加详细文本描述，建议与标题相关并符合整体语言风格，语言描述尽量简洁生动。尽量将每页幻灯片的字数控制在  </a:t>
            </a:r>
            <a:r>
              <a:rPr lang="en-US" altLang="zh-CN" sz="800" dirty="0">
                <a:solidFill>
                  <a:schemeClr val="bg1">
                    <a:lumMod val="50000"/>
                  </a:schemeClr>
                </a:solidFill>
                <a:latin typeface="微软雅黑"/>
                <a:ea typeface="微软雅黑"/>
                <a:sym typeface="Gill Sans" charset="0"/>
              </a:rPr>
              <a:t>200</a:t>
            </a:r>
            <a:r>
              <a:rPr lang="zh-CN" altLang="en-US" sz="800" dirty="0">
                <a:solidFill>
                  <a:schemeClr val="bg1">
                    <a:lumMod val="50000"/>
                  </a:schemeClr>
                </a:solidFill>
                <a:latin typeface="微软雅黑"/>
                <a:ea typeface="微软雅黑"/>
                <a:sym typeface="Gill Sans" charset="0"/>
              </a:rPr>
              <a:t>字以内，据统计每页幻灯片的最好控制在  </a:t>
            </a:r>
            <a:r>
              <a:rPr lang="en-US" altLang="zh-CN" sz="800" dirty="0">
                <a:solidFill>
                  <a:schemeClr val="bg1">
                    <a:lumMod val="50000"/>
                  </a:schemeClr>
                </a:solidFill>
                <a:latin typeface="微软雅黑"/>
                <a:ea typeface="微软雅黑"/>
                <a:sym typeface="Gill Sans" charset="0"/>
              </a:rPr>
              <a:t>5</a:t>
            </a:r>
            <a:r>
              <a:rPr lang="zh-CN" altLang="en-US" sz="800" dirty="0">
                <a:solidFill>
                  <a:schemeClr val="bg1">
                    <a:lumMod val="50000"/>
                  </a:schemeClr>
                </a:solidFill>
                <a:latin typeface="微软雅黑"/>
                <a:ea typeface="微软雅黑"/>
                <a:sym typeface="Gill Sans" charset="0"/>
              </a:rPr>
              <a:t>分钟之内。此处添加详细文本描述</a:t>
            </a:r>
            <a:r>
              <a:rPr lang="en-US" altLang="zh-CN" sz="800" dirty="0">
                <a:solidFill>
                  <a:schemeClr val="bg1">
                    <a:lumMod val="50000"/>
                  </a:schemeClr>
                </a:solidFill>
                <a:latin typeface="微软雅黑"/>
                <a:ea typeface="微软雅黑"/>
                <a:sym typeface="Gill Sans" charset="0"/>
              </a:rPr>
              <a:t> </a:t>
            </a:r>
            <a:r>
              <a:rPr lang="zh-CN" altLang="en-US" sz="800" dirty="0">
                <a:solidFill>
                  <a:schemeClr val="bg1">
                    <a:lumMod val="50000"/>
                  </a:schemeClr>
                </a:solidFill>
                <a:latin typeface="微软雅黑"/>
                <a:ea typeface="微软雅黑"/>
                <a:sym typeface="Gill Sans" charset="0"/>
              </a:rPr>
              <a:t>，建议与标题相关并符合整体语言风格，语言描述尽量简洁生动。</a:t>
            </a:r>
            <a:endParaRPr lang="en-US" altLang="zh-CN" sz="800" dirty="0">
              <a:solidFill>
                <a:schemeClr val="bg1">
                  <a:lumMod val="50000"/>
                </a:schemeClr>
              </a:solidFill>
              <a:latin typeface="微软雅黑"/>
              <a:ea typeface="微软雅黑"/>
              <a:cs typeface="Lato Light" charset="0"/>
              <a:sym typeface="Lato Light" charset="0"/>
            </a:endParaRPr>
          </a:p>
        </p:txBody>
      </p:sp>
      <p:sp>
        <p:nvSpPr>
          <p:cNvPr id="77" name="矩形 76"/>
          <p:cNvSpPr/>
          <p:nvPr/>
        </p:nvSpPr>
        <p:spPr>
          <a:xfrm>
            <a:off x="3989650" y="2745233"/>
            <a:ext cx="3417132" cy="1374727"/>
          </a:xfrm>
          <a:prstGeom prst="rect">
            <a:avLst/>
          </a:prstGeom>
        </p:spPr>
        <p:txBody>
          <a:bodyPr wrap="square" lIns="91434" tIns="45716" rIns="91434" bIns="45716">
            <a:spAutoFit/>
          </a:bodyPr>
          <a:lstStyle/>
          <a:p>
            <a:pPr>
              <a:lnSpc>
                <a:spcPts val="2000"/>
              </a:lnSpc>
            </a:pPr>
            <a:r>
              <a:rPr lang="en-US" altLang="zh-CN" sz="800" dirty="0">
                <a:solidFill>
                  <a:schemeClr val="bg1">
                    <a:lumMod val="50000"/>
                  </a:schemeClr>
                </a:solidFill>
                <a:latin typeface="微软雅黑" pitchFamily="34" charset="-122"/>
                <a:ea typeface="微软雅黑" pitchFamily="34" charset="-122"/>
              </a:rPr>
              <a:t>To add a detailed text description, it is recommended to be related to the title and in line with the overall language style, language description as concise and vivid as possible. As the number of words per slide control in less than 200 words, according to the best statistical control of each slide in 5 minutes. </a:t>
            </a:r>
          </a:p>
        </p:txBody>
      </p:sp>
      <p:grpSp>
        <p:nvGrpSpPr>
          <p:cNvPr id="4" name="组合 2"/>
          <p:cNvGrpSpPr/>
          <p:nvPr/>
        </p:nvGrpSpPr>
        <p:grpSpPr>
          <a:xfrm>
            <a:off x="1979712" y="1119253"/>
            <a:ext cx="1688878" cy="1689031"/>
            <a:chOff x="5004465" y="1635728"/>
            <a:chExt cx="2526866" cy="2527126"/>
          </a:xfrm>
        </p:grpSpPr>
        <p:grpSp>
          <p:nvGrpSpPr>
            <p:cNvPr id="5" name="组合 86"/>
            <p:cNvGrpSpPr/>
            <p:nvPr/>
          </p:nvGrpSpPr>
          <p:grpSpPr>
            <a:xfrm>
              <a:off x="5004465" y="1635728"/>
              <a:ext cx="2526866" cy="2527126"/>
              <a:chOff x="1636453" y="2263092"/>
              <a:chExt cx="2903849" cy="2904148"/>
            </a:xfrm>
          </p:grpSpPr>
          <p:sp>
            <p:nvSpPr>
              <p:cNvPr id="88" name="椭圆 87"/>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1600" dirty="0"/>
              </a:p>
            </p:txBody>
          </p:sp>
          <p:sp>
            <p:nvSpPr>
              <p:cNvPr id="89" name="椭圆 88"/>
              <p:cNvSpPr/>
              <p:nvPr/>
            </p:nvSpPr>
            <p:spPr>
              <a:xfrm>
                <a:off x="1821704" y="2448363"/>
                <a:ext cx="2533351" cy="253360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1600" dirty="0"/>
              </a:p>
            </p:txBody>
          </p:sp>
        </p:grpSp>
        <p:sp>
          <p:nvSpPr>
            <p:cNvPr id="55" name="TextBox 54"/>
            <p:cNvSpPr txBox="1"/>
            <p:nvPr/>
          </p:nvSpPr>
          <p:spPr>
            <a:xfrm>
              <a:off x="5769679" y="2622292"/>
              <a:ext cx="1043595" cy="598459"/>
            </a:xfrm>
            <a:prstGeom prst="rect">
              <a:avLst/>
            </a:prstGeom>
            <a:noFill/>
          </p:spPr>
          <p:txBody>
            <a:bodyPr wrap="none" rtlCol="0">
              <a:spAutoFit/>
            </a:bodyPr>
            <a:lstStyle/>
            <a:p>
              <a:pPr algn="ctr"/>
              <a:r>
                <a:rPr lang="zh-CN" altLang="en-US" sz="2000" dirty="0">
                  <a:solidFill>
                    <a:schemeClr val="bg1"/>
                  </a:solidFill>
                  <a:latin typeface="+mn-ea"/>
                </a:rPr>
                <a:t>文字</a:t>
              </a:r>
            </a:p>
          </p:txBody>
        </p:sp>
      </p:grpSp>
      <p:grpSp>
        <p:nvGrpSpPr>
          <p:cNvPr id="6" name="组合 3"/>
          <p:cNvGrpSpPr/>
          <p:nvPr/>
        </p:nvGrpSpPr>
        <p:grpSpPr>
          <a:xfrm>
            <a:off x="2365760" y="3120656"/>
            <a:ext cx="1323182" cy="1323302"/>
            <a:chOff x="5582062" y="4630223"/>
            <a:chExt cx="1979720" cy="1979924"/>
          </a:xfrm>
        </p:grpSpPr>
        <p:grpSp>
          <p:nvGrpSpPr>
            <p:cNvPr id="7" name="组合 77"/>
            <p:cNvGrpSpPr/>
            <p:nvPr/>
          </p:nvGrpSpPr>
          <p:grpSpPr>
            <a:xfrm>
              <a:off x="5582062" y="4630223"/>
              <a:ext cx="1979720" cy="1979924"/>
              <a:chOff x="1636453" y="2263092"/>
              <a:chExt cx="2903849" cy="2904148"/>
            </a:xfrm>
          </p:grpSpPr>
          <p:sp>
            <p:nvSpPr>
              <p:cNvPr id="79" name="椭圆 78"/>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1600" dirty="0"/>
              </a:p>
            </p:txBody>
          </p:sp>
          <p:sp>
            <p:nvSpPr>
              <p:cNvPr id="80" name="椭圆 79"/>
              <p:cNvSpPr/>
              <p:nvPr/>
            </p:nvSpPr>
            <p:spPr>
              <a:xfrm>
                <a:off x="1821704" y="2448363"/>
                <a:ext cx="2533351" cy="2533608"/>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1600" dirty="0"/>
              </a:p>
            </p:txBody>
          </p:sp>
        </p:grpSp>
        <p:sp>
          <p:nvSpPr>
            <p:cNvPr id="56" name="TextBox 55"/>
            <p:cNvSpPr txBox="1"/>
            <p:nvPr/>
          </p:nvSpPr>
          <p:spPr>
            <a:xfrm>
              <a:off x="6057711" y="5351029"/>
              <a:ext cx="1043595" cy="598459"/>
            </a:xfrm>
            <a:prstGeom prst="rect">
              <a:avLst/>
            </a:prstGeom>
            <a:noFill/>
          </p:spPr>
          <p:txBody>
            <a:bodyPr wrap="none" rtlCol="0">
              <a:spAutoFit/>
            </a:bodyPr>
            <a:lstStyle/>
            <a:p>
              <a:pPr algn="ctr"/>
              <a:r>
                <a:rPr lang="zh-CN" altLang="en-US" sz="2000" dirty="0">
                  <a:solidFill>
                    <a:schemeClr val="bg1"/>
                  </a:solidFill>
                  <a:latin typeface="+mn-ea"/>
                </a:rPr>
                <a:t>文字</a:t>
              </a:r>
            </a:p>
          </p:txBody>
        </p:sp>
      </p:grpSp>
    </p:spTree>
    <p:extLst>
      <p:ext uri="{BB962C8B-B14F-4D97-AF65-F5344CB8AC3E}">
        <p14:creationId xmlns:p14="http://schemas.microsoft.com/office/powerpoint/2010/main" val="3623195635"/>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6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38" presetClass="entr" presetSubtype="0" accel="50000" fill="hold" grpId="0" nodeType="withEffect">
                                  <p:stCondLst>
                                    <p:cond delay="600"/>
                                  </p:stCondLst>
                                  <p:iterate type="lt">
                                    <p:tmPct val="3000"/>
                                  </p:iterate>
                                  <p:childTnLst>
                                    <p:set>
                                      <p:cBhvr>
                                        <p:cTn id="16" dur="1" fill="hold">
                                          <p:stCondLst>
                                            <p:cond delay="0"/>
                                          </p:stCondLst>
                                        </p:cTn>
                                        <p:tgtEl>
                                          <p:spTgt spid="75"/>
                                        </p:tgtEl>
                                        <p:attrNameLst>
                                          <p:attrName>style.visibility</p:attrName>
                                        </p:attrNameLst>
                                      </p:cBhvr>
                                      <p:to>
                                        <p:strVal val="visible"/>
                                      </p:to>
                                    </p:set>
                                    <p:set>
                                      <p:cBhvr>
                                        <p:cTn id="17" dur="455" fill="hold">
                                          <p:stCondLst>
                                            <p:cond delay="0"/>
                                          </p:stCondLst>
                                        </p:cTn>
                                        <p:tgtEl>
                                          <p:spTgt spid="75"/>
                                        </p:tgtEl>
                                        <p:attrNameLst>
                                          <p:attrName>style.rotation</p:attrName>
                                        </p:attrNameLst>
                                      </p:cBhvr>
                                      <p:to>
                                        <p:strVal val="-45.0"/>
                                      </p:to>
                                    </p:set>
                                    <p:anim calcmode="lin" valueType="num">
                                      <p:cBhvr>
                                        <p:cTn id="18" dur="455" fill="hold">
                                          <p:stCondLst>
                                            <p:cond delay="455"/>
                                          </p:stCondLst>
                                        </p:cTn>
                                        <p:tgtEl>
                                          <p:spTgt spid="75"/>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75"/>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75"/>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75"/>
                                        </p:tgtEl>
                                        <p:attrNameLst>
                                          <p:attrName>ppt_y</p:attrName>
                                        </p:attrNameLst>
                                      </p:cBhvr>
                                      <p:tavLst>
                                        <p:tav tm="0">
                                          <p:val>
                                            <p:strVal val="#ppt_y-(0.354*#ppt_w-0.172*#ppt_h)"/>
                                          </p:val>
                                        </p:tav>
                                        <p:tav tm="100000">
                                          <p:val>
                                            <p:strVal val="#ppt_y"/>
                                          </p:val>
                                        </p:tav>
                                      </p:tavLst>
                                    </p:anim>
                                  </p:childTnLst>
                                </p:cTn>
                              </p:par>
                              <p:par>
                                <p:cTn id="22" presetID="18" presetClass="entr" presetSubtype="6" fill="hold" grpId="0" nodeType="withEffect">
                                  <p:stCondLst>
                                    <p:cond delay="1300"/>
                                  </p:stCondLst>
                                  <p:childTnLst>
                                    <p:set>
                                      <p:cBhvr>
                                        <p:cTn id="23" dur="1" fill="hold">
                                          <p:stCondLst>
                                            <p:cond delay="0"/>
                                          </p:stCondLst>
                                        </p:cTn>
                                        <p:tgtEl>
                                          <p:spTgt spid="76"/>
                                        </p:tgtEl>
                                        <p:attrNameLst>
                                          <p:attrName>style.visibility</p:attrName>
                                        </p:attrNameLst>
                                      </p:cBhvr>
                                      <p:to>
                                        <p:strVal val="visible"/>
                                      </p:to>
                                    </p:set>
                                    <p:animEffect transition="in" filter="strips(downRight)">
                                      <p:cBhvr>
                                        <p:cTn id="24" dur="2000"/>
                                        <p:tgtEl>
                                          <p:spTgt spid="76"/>
                                        </p:tgtEl>
                                      </p:cBhvr>
                                    </p:animEffect>
                                  </p:childTnLst>
                                </p:cTn>
                              </p:par>
                              <p:par>
                                <p:cTn id="25" presetID="18" presetClass="entr" presetSubtype="6" fill="hold" grpId="0" nodeType="withEffect">
                                  <p:stCondLst>
                                    <p:cond delay="2500"/>
                                  </p:stCondLst>
                                  <p:childTnLst>
                                    <p:set>
                                      <p:cBhvr>
                                        <p:cTn id="26" dur="1" fill="hold">
                                          <p:stCondLst>
                                            <p:cond delay="0"/>
                                          </p:stCondLst>
                                        </p:cTn>
                                        <p:tgtEl>
                                          <p:spTgt spid="77"/>
                                        </p:tgtEl>
                                        <p:attrNameLst>
                                          <p:attrName>style.visibility</p:attrName>
                                        </p:attrNameLst>
                                      </p:cBhvr>
                                      <p:to>
                                        <p:strVal val="visible"/>
                                      </p:to>
                                    </p:set>
                                    <p:animEffect transition="in" filter="strips(downRight)">
                                      <p:cBhvr>
                                        <p:cTn id="27" dur="2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p:nvPr/>
        </p:nvSpPr>
        <p:spPr bwMode="auto">
          <a:xfrm rot="18900000">
            <a:off x="5150890" y="1169249"/>
            <a:ext cx="1309559" cy="130993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5647075" y="2117804"/>
            <a:ext cx="1311892" cy="130993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4700785" y="2608181"/>
            <a:ext cx="1309559" cy="130993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4211376" y="1659623"/>
            <a:ext cx="1309559" cy="130993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3940157" y="2064871"/>
            <a:ext cx="24470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3993814" y="3765595"/>
            <a:ext cx="893799"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6244753" y="1337896"/>
            <a:ext cx="106951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6974223" y="3041097"/>
            <a:ext cx="34004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900230" y="1635582"/>
            <a:ext cx="1498722" cy="2553834"/>
          </a:xfrm>
          <a:prstGeom prst="rect">
            <a:avLst/>
          </a:prstGeom>
        </p:spPr>
        <p:txBody>
          <a:bodyPr vert="horz" lIns="68541" tIns="34271" rIns="68541" bIns="3427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a:t>
            </a:r>
            <a:r>
              <a:rPr lang="zh-CN" altLang="en-US" dirty="0" smtClean="0">
                <a:latin typeface="微软雅黑" panose="020B0503020204020204" pitchFamily="34" charset="-122"/>
                <a:ea typeface="微软雅黑" panose="020B0503020204020204" pitchFamily="34" charset="-122"/>
              </a:rPr>
              <a:t>内容</a:t>
            </a:r>
            <a:endParaRPr lang="en-US" dirty="0">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2714829" y="1103976"/>
            <a:ext cx="0" cy="3361784"/>
          </a:xfrm>
          <a:prstGeom prst="line">
            <a:avLst/>
          </a:prstGeom>
          <a:ln w="31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2970185" y="1883199"/>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2" name="矩形 10"/>
          <p:cNvSpPr>
            <a:spLocks noChangeArrowheads="1"/>
          </p:cNvSpPr>
          <p:nvPr/>
        </p:nvSpPr>
        <p:spPr bwMode="auto">
          <a:xfrm>
            <a:off x="7429505" y="1146009"/>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3" name="矩形 10"/>
          <p:cNvSpPr>
            <a:spLocks noChangeArrowheads="1"/>
          </p:cNvSpPr>
          <p:nvPr/>
        </p:nvSpPr>
        <p:spPr bwMode="auto">
          <a:xfrm>
            <a:off x="3027667" y="3491780"/>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4" name="矩形 10"/>
          <p:cNvSpPr>
            <a:spLocks noChangeArrowheads="1"/>
          </p:cNvSpPr>
          <p:nvPr/>
        </p:nvSpPr>
        <p:spPr bwMode="auto">
          <a:xfrm>
            <a:off x="7480287" y="2847351"/>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 calcmode="lin" valueType="num">
                                      <p:cBhvr>
                                        <p:cTn id="9" dur="500" fill="hold"/>
                                        <p:tgtEl>
                                          <p:spTgt spid="41"/>
                                        </p:tgtEl>
                                        <p:attrNameLst>
                                          <p:attrName>style.rotation</p:attrName>
                                        </p:attrNameLst>
                                      </p:cBhvr>
                                      <p:tavLst>
                                        <p:tav tm="0">
                                          <p:val>
                                            <p:fltVal val="360"/>
                                          </p:val>
                                        </p:tav>
                                        <p:tav tm="100000">
                                          <p:val>
                                            <p:fltVal val="0"/>
                                          </p:val>
                                        </p:tav>
                                      </p:tavLst>
                                    </p:anim>
                                    <p:animEffect transition="in" filter="fade">
                                      <p:cBhvr>
                                        <p:cTn id="10" dur="500"/>
                                        <p:tgtEl>
                                          <p:spTgt spid="4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left)">
                                      <p:cBhvr>
                                        <p:cTn id="14" dur="500"/>
                                        <p:tgtEl>
                                          <p:spTgt spid="4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down)">
                                      <p:cBhvr>
                                        <p:cTn id="18" dur="500"/>
                                        <p:tgtEl>
                                          <p:spTgt spid="52"/>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 calcmode="lin" valueType="num">
                                      <p:cBhvr>
                                        <p:cTn id="24" dur="500" fill="hold"/>
                                        <p:tgtEl>
                                          <p:spTgt spid="44"/>
                                        </p:tgtEl>
                                        <p:attrNameLst>
                                          <p:attrName>style.rotation</p:attrName>
                                        </p:attrNameLst>
                                      </p:cBhvr>
                                      <p:tavLst>
                                        <p:tav tm="0">
                                          <p:val>
                                            <p:fltVal val="360"/>
                                          </p:val>
                                        </p:tav>
                                        <p:tav tm="100000">
                                          <p:val>
                                            <p:fltVal val="0"/>
                                          </p:val>
                                        </p:tav>
                                      </p:tavLst>
                                    </p:anim>
                                    <p:animEffect transition="in" filter="fade">
                                      <p:cBhvr>
                                        <p:cTn id="25" dur="500"/>
                                        <p:tgtEl>
                                          <p:spTgt spid="44"/>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right)">
                                      <p:cBhvr>
                                        <p:cTn id="29" dur="500"/>
                                        <p:tgtEl>
                                          <p:spTgt spid="45"/>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500"/>
                                        <p:tgtEl>
                                          <p:spTgt spid="51"/>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 calcmode="lin" valueType="num">
                                      <p:cBhvr>
                                        <p:cTn id="39" dur="500" fill="hold"/>
                                        <p:tgtEl>
                                          <p:spTgt spid="43"/>
                                        </p:tgtEl>
                                        <p:attrNameLst>
                                          <p:attrName>style.rotation</p:attrName>
                                        </p:attrNameLst>
                                      </p:cBhvr>
                                      <p:tavLst>
                                        <p:tav tm="0">
                                          <p:val>
                                            <p:fltVal val="360"/>
                                          </p:val>
                                        </p:tav>
                                        <p:tav tm="100000">
                                          <p:val>
                                            <p:fltVal val="0"/>
                                          </p:val>
                                        </p:tav>
                                      </p:tavLst>
                                    </p:anim>
                                    <p:animEffect transition="in" filter="fade">
                                      <p:cBhvr>
                                        <p:cTn id="40" dur="500"/>
                                        <p:tgtEl>
                                          <p:spTgt spid="43"/>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right)">
                                      <p:cBhvr>
                                        <p:cTn id="44" dur="500"/>
                                        <p:tgtEl>
                                          <p:spTgt spid="46"/>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wipe(down)">
                                      <p:cBhvr>
                                        <p:cTn id="48" dur="500"/>
                                        <p:tgtEl>
                                          <p:spTgt spid="53"/>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 calcmode="lin" valueType="num">
                                      <p:cBhvr>
                                        <p:cTn id="54" dur="500" fill="hold"/>
                                        <p:tgtEl>
                                          <p:spTgt spid="42"/>
                                        </p:tgtEl>
                                        <p:attrNameLst>
                                          <p:attrName>style.rotation</p:attrName>
                                        </p:attrNameLst>
                                      </p:cBhvr>
                                      <p:tavLst>
                                        <p:tav tm="0">
                                          <p:val>
                                            <p:fltVal val="360"/>
                                          </p:val>
                                        </p:tav>
                                        <p:tav tm="100000">
                                          <p:val>
                                            <p:fltVal val="0"/>
                                          </p:val>
                                        </p:tav>
                                      </p:tavLst>
                                    </p:anim>
                                    <p:animEffect transition="in" filter="fade">
                                      <p:cBhvr>
                                        <p:cTn id="55" dur="500"/>
                                        <p:tgtEl>
                                          <p:spTgt spid="42"/>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up)">
                                      <p:cBhvr>
                                        <p:cTn id="67" dur="500"/>
                                        <p:tgtEl>
                                          <p:spTgt spid="50"/>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up)">
                                      <p:cBhvr>
                                        <p:cTn id="7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3644336" y="1421484"/>
            <a:ext cx="767634" cy="76914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4581563" y="1557965"/>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7"/>
          <p:cNvSpPr>
            <a:spLocks noChangeArrowheads="1"/>
          </p:cNvSpPr>
          <p:nvPr/>
        </p:nvSpPr>
        <p:spPr bwMode="auto">
          <a:xfrm>
            <a:off x="4111036" y="1949553"/>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8"/>
          <p:cNvSpPr>
            <a:spLocks noChangeArrowheads="1"/>
          </p:cNvSpPr>
          <p:nvPr/>
        </p:nvSpPr>
        <p:spPr bwMode="auto">
          <a:xfrm>
            <a:off x="4601964" y="1934247"/>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4891421" y="2223793"/>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3819029" y="2455940"/>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3198038" y="2256956"/>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7" name="Freeform 12"/>
          <p:cNvSpPr/>
          <p:nvPr/>
        </p:nvSpPr>
        <p:spPr bwMode="auto">
          <a:xfrm>
            <a:off x="3646886" y="1608986"/>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3"/>
          <p:cNvSpPr>
            <a:spLocks noChangeArrowheads="1"/>
          </p:cNvSpPr>
          <p:nvPr/>
        </p:nvSpPr>
        <p:spPr bwMode="auto">
          <a:xfrm>
            <a:off x="3198038" y="1689346"/>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smtClean="0">
                <a:solidFill>
                  <a:schemeClr val="bg1"/>
                </a:solidFill>
              </a:rPr>
              <a:t>01</a:t>
            </a:r>
          </a:p>
          <a:p>
            <a:pPr algn="ctr"/>
            <a:r>
              <a:rPr lang="en-US" altLang="zh-CN" sz="1000" dirty="0" smtClean="0">
                <a:solidFill>
                  <a:schemeClr val="bg1"/>
                </a:solidFill>
              </a:rPr>
              <a:t>Option here</a:t>
            </a:r>
            <a:endParaRPr lang="zh-CN" altLang="en-US" sz="1000" dirty="0">
              <a:solidFill>
                <a:schemeClr val="bg1"/>
              </a:solidFill>
            </a:endParaRPr>
          </a:p>
        </p:txBody>
      </p:sp>
      <p:sp>
        <p:nvSpPr>
          <p:cNvPr id="19" name="Oval 14"/>
          <p:cNvSpPr>
            <a:spLocks noChangeArrowheads="1"/>
          </p:cNvSpPr>
          <p:nvPr/>
        </p:nvSpPr>
        <p:spPr bwMode="auto">
          <a:xfrm>
            <a:off x="4100835" y="1133851"/>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smtClean="0">
                <a:solidFill>
                  <a:schemeClr val="bg1"/>
                </a:solidFill>
              </a:rPr>
              <a:t>02</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a:solidFill>
                <a:schemeClr val="bg1"/>
              </a:solidFill>
            </a:endParaRPr>
          </a:p>
        </p:txBody>
      </p:sp>
      <p:sp>
        <p:nvSpPr>
          <p:cNvPr id="20" name="Freeform 17"/>
          <p:cNvSpPr>
            <a:spLocks noEditPoints="1"/>
          </p:cNvSpPr>
          <p:nvPr/>
        </p:nvSpPr>
        <p:spPr bwMode="auto">
          <a:xfrm>
            <a:off x="7058311" y="1189889"/>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6523103" y="3373211"/>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2" name="Freeform 19"/>
          <p:cNvSpPr>
            <a:spLocks noEditPoints="1"/>
          </p:cNvSpPr>
          <p:nvPr/>
        </p:nvSpPr>
        <p:spPr bwMode="auto">
          <a:xfrm>
            <a:off x="2561479" y="3354034"/>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20"/>
          <p:cNvSpPr>
            <a:spLocks noEditPoints="1"/>
          </p:cNvSpPr>
          <p:nvPr/>
        </p:nvSpPr>
        <p:spPr bwMode="auto">
          <a:xfrm>
            <a:off x="1860189" y="1173108"/>
            <a:ext cx="249224" cy="280462"/>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6228184" y="1618260"/>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1063012" y="1618260"/>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87067" y="3728366"/>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5724128" y="3728366"/>
            <a:ext cx="1843578"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itchFamily="34" charset="-122"/>
                <a:ea typeface="微软雅黑"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a:lnSpc>
                <a:spcPct val="130000"/>
              </a:lnSpc>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5013834" y="1436791"/>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smtClean="0">
                <a:solidFill>
                  <a:schemeClr val="bg1"/>
                </a:solidFill>
              </a:rPr>
              <a:t>03</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a:solidFill>
                <a:schemeClr val="bg1"/>
              </a:solidFill>
            </a:endParaRPr>
          </a:p>
        </p:txBody>
      </p:sp>
      <p:sp>
        <p:nvSpPr>
          <p:cNvPr id="29" name="Oval 14"/>
          <p:cNvSpPr>
            <a:spLocks noChangeArrowheads="1"/>
          </p:cNvSpPr>
          <p:nvPr/>
        </p:nvSpPr>
        <p:spPr bwMode="auto">
          <a:xfrm>
            <a:off x="4540906" y="2295862"/>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smtClean="0">
                <a:solidFill>
                  <a:schemeClr val="bg1"/>
                </a:solidFill>
              </a:rPr>
              <a:t>04</a:t>
            </a:r>
            <a:endParaRPr lang="en-US" altLang="zh-CN" sz="2400" b="1" dirty="0">
              <a:solidFill>
                <a:schemeClr val="bg1"/>
              </a:solidFill>
            </a:endParaRPr>
          </a:p>
          <a:p>
            <a:pPr algn="ctr"/>
            <a:r>
              <a:rPr lang="en-US" altLang="zh-CN" sz="1000" dirty="0" smtClean="0">
                <a:solidFill>
                  <a:schemeClr val="bg1"/>
                </a:solidFill>
              </a:rPr>
              <a:t>Option here</a:t>
            </a:r>
            <a:endParaRPr lang="zh-CN" altLang="en-US" sz="1000" dirty="0" smtClean="0">
              <a:solidFill>
                <a:schemeClr val="bg1"/>
              </a:solidFill>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6324600" y="1506142"/>
            <a:ext cx="1524000" cy="1524000"/>
            <a:chOff x="6324600" y="1506086"/>
            <a:chExt cx="1524000" cy="1524000"/>
          </a:xfrm>
        </p:grpSpPr>
        <p:sp>
          <p:nvSpPr>
            <p:cNvPr id="34" name="Oval 55"/>
            <p:cNvSpPr/>
            <p:nvPr/>
          </p:nvSpPr>
          <p:spPr>
            <a:xfrm>
              <a:off x="63246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3" name="Group 12"/>
          <p:cNvGrpSpPr>
            <a:grpSpLocks/>
          </p:cNvGrpSpPr>
          <p:nvPr/>
        </p:nvGrpSpPr>
        <p:grpSpPr bwMode="auto">
          <a:xfrm>
            <a:off x="4993481" y="1506142"/>
            <a:ext cx="1524000" cy="1524000"/>
            <a:chOff x="4993943" y="1506086"/>
            <a:chExt cx="1524000" cy="1524000"/>
          </a:xfrm>
        </p:grpSpPr>
        <p:sp>
          <p:nvSpPr>
            <p:cNvPr id="37" name="Oval 50"/>
            <p:cNvSpPr/>
            <p:nvPr/>
          </p:nvSpPr>
          <p:spPr>
            <a:xfrm>
              <a:off x="4993943" y="1506086"/>
              <a:ext cx="1524000" cy="1524000"/>
            </a:xfrm>
            <a:prstGeom prst="ellipse">
              <a:avLst/>
            </a:prstGeom>
            <a:solidFill>
              <a:schemeClr val="accent4">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4" name="Group 10"/>
          <p:cNvGrpSpPr>
            <a:grpSpLocks/>
          </p:cNvGrpSpPr>
          <p:nvPr/>
        </p:nvGrpSpPr>
        <p:grpSpPr bwMode="auto">
          <a:xfrm>
            <a:off x="3733800" y="1506142"/>
            <a:ext cx="1524000" cy="1524000"/>
            <a:chOff x="3733800" y="1506086"/>
            <a:chExt cx="1524000" cy="1524000"/>
          </a:xfrm>
        </p:grpSpPr>
        <p:sp>
          <p:nvSpPr>
            <p:cNvPr id="57" name="Oval 49"/>
            <p:cNvSpPr/>
            <p:nvPr/>
          </p:nvSpPr>
          <p:spPr>
            <a:xfrm>
              <a:off x="3733800" y="1506086"/>
              <a:ext cx="1524000" cy="1524000"/>
            </a:xfrm>
            <a:prstGeom prst="ellipse">
              <a:avLst/>
            </a:prstGeom>
            <a:solidFill>
              <a:schemeClr val="accent3">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5" name="Group 4"/>
          <p:cNvGrpSpPr>
            <a:grpSpLocks/>
          </p:cNvGrpSpPr>
          <p:nvPr/>
        </p:nvGrpSpPr>
        <p:grpSpPr bwMode="auto">
          <a:xfrm>
            <a:off x="2438400" y="1506142"/>
            <a:ext cx="1524000" cy="1524000"/>
            <a:chOff x="2438400" y="1506086"/>
            <a:chExt cx="1524000" cy="1524000"/>
          </a:xfrm>
        </p:grpSpPr>
        <p:sp>
          <p:nvSpPr>
            <p:cNvPr id="60" name="Oval 47"/>
            <p:cNvSpPr/>
            <p:nvPr/>
          </p:nvSpPr>
          <p:spPr>
            <a:xfrm>
              <a:off x="2438400" y="1506086"/>
              <a:ext cx="1524000" cy="1524000"/>
            </a:xfrm>
            <a:prstGeom prst="ellipse">
              <a:avLst/>
            </a:prstGeom>
            <a:solidFill>
              <a:schemeClr val="accent2">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grpSp>
        <p:nvGrpSpPr>
          <p:cNvPr id="6" name="Group 1"/>
          <p:cNvGrpSpPr>
            <a:grpSpLocks/>
          </p:cNvGrpSpPr>
          <p:nvPr/>
        </p:nvGrpSpPr>
        <p:grpSpPr bwMode="auto">
          <a:xfrm>
            <a:off x="1295401" y="1506142"/>
            <a:ext cx="1524000" cy="1524000"/>
            <a:chOff x="1295400" y="1506086"/>
            <a:chExt cx="1524000" cy="1524000"/>
          </a:xfrm>
        </p:grpSpPr>
        <p:sp>
          <p:nvSpPr>
            <p:cNvPr id="63" name="Oval 2"/>
            <p:cNvSpPr/>
            <p:nvPr/>
          </p:nvSpPr>
          <p:spPr>
            <a:xfrm>
              <a:off x="12954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72">
                <a:defRPr/>
              </a:pPr>
              <a:endParaRPr lang="en-US" sz="24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21920" tIns="60960" rIns="121920" bIns="60960"/>
            <a:lstStyle/>
            <a:p>
              <a:pPr defTabSz="913772">
                <a:defRPr/>
              </a:pPr>
              <a:endParaRPr lang="en-US" sz="2400" kern="0" dirty="0">
                <a:solidFill>
                  <a:srgbClr val="95A5A6"/>
                </a:solidFill>
              </a:endParaRPr>
            </a:p>
          </p:txBody>
        </p:sp>
      </p:grpSp>
      <p:sp>
        <p:nvSpPr>
          <p:cNvPr id="65" name="Content Placeholder 2"/>
          <p:cNvSpPr txBox="1">
            <a:spLocks noChangeArrowheads="1"/>
          </p:cNvSpPr>
          <p:nvPr/>
        </p:nvSpPr>
        <p:spPr bwMode="auto">
          <a:xfrm>
            <a:off x="607219" y="3867150"/>
            <a:ext cx="7929563" cy="816769"/>
          </a:xfrm>
          <a:prstGeom prst="rect">
            <a:avLst/>
          </a:prstGeom>
          <a:noFill/>
          <a:ln w="9525">
            <a:noFill/>
            <a:miter lim="800000"/>
            <a:headEnd/>
            <a:tailEnd/>
          </a:ln>
        </p:spPr>
        <p:txBody>
          <a:bodyPr lIns="91425" tIns="45712" rIns="91425" bIns="45712"/>
          <a:lstStyle/>
          <a:p>
            <a:pPr algn="ctr">
              <a:lnSpc>
                <a:spcPct val="130000"/>
              </a:lnSpc>
            </a:pPr>
            <a:r>
              <a:rPr lang="zh-CN" altLang="en-US" sz="800" dirty="0" smtClean="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a:p>
            <a:pPr>
              <a:lnSpc>
                <a:spcPct val="130000"/>
              </a:lnSpc>
            </a:pPr>
            <a:endParaRPr lang="zh-CN" altLang="en-US" sz="9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667941" y="3714750"/>
            <a:ext cx="7654528"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1816894" y="3356373"/>
            <a:ext cx="410766"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53,231 K</a:t>
            </a:r>
            <a:endParaRPr lang="en-US" kern="0" dirty="0">
              <a:solidFill>
                <a:srgbClr val="95A5A6"/>
              </a:solidFill>
              <a:latin typeface="+mn-lt"/>
              <a:ea typeface="+mn-ea"/>
              <a:cs typeface="Arial" pitchFamily="34" charset="0"/>
            </a:endParaRPr>
          </a:p>
        </p:txBody>
      </p:sp>
      <p:sp>
        <p:nvSpPr>
          <p:cNvPr id="68" name="Freeform 6"/>
          <p:cNvSpPr>
            <a:spLocks noEditPoints="1"/>
          </p:cNvSpPr>
          <p:nvPr/>
        </p:nvSpPr>
        <p:spPr bwMode="auto">
          <a:xfrm>
            <a:off x="1938337"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5" tIns="45712" rIns="91425" bIns="45712"/>
          <a:lstStyle/>
          <a:p>
            <a:pPr defTabSz="913772">
              <a:defRPr/>
            </a:pPr>
            <a:endParaRPr lang="en-US" sz="2400" kern="0" dirty="0">
              <a:solidFill>
                <a:srgbClr val="95A5A6"/>
              </a:solidFill>
            </a:endParaRPr>
          </a:p>
        </p:txBody>
      </p:sp>
      <p:sp>
        <p:nvSpPr>
          <p:cNvPr id="69" name="Rectangle 1436"/>
          <p:cNvSpPr>
            <a:spLocks noChangeArrowheads="1"/>
          </p:cNvSpPr>
          <p:nvPr/>
        </p:nvSpPr>
        <p:spPr bwMode="auto">
          <a:xfrm>
            <a:off x="2946797" y="3356373"/>
            <a:ext cx="544116"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5.3 Millions</a:t>
            </a:r>
            <a:endParaRPr lang="en-US" kern="0" dirty="0">
              <a:solidFill>
                <a:srgbClr val="95A5A6"/>
              </a:solidFill>
              <a:latin typeface="+mn-lt"/>
              <a:ea typeface="+mn-ea"/>
              <a:cs typeface="Arial" pitchFamily="34" charset="0"/>
            </a:endParaRPr>
          </a:p>
        </p:txBody>
      </p:sp>
      <p:sp>
        <p:nvSpPr>
          <p:cNvPr id="70" name="Freeform 6"/>
          <p:cNvSpPr>
            <a:spLocks noEditPoints="1"/>
          </p:cNvSpPr>
          <p:nvPr/>
        </p:nvSpPr>
        <p:spPr bwMode="auto">
          <a:xfrm>
            <a:off x="3134917"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lIns="91425" tIns="45712" rIns="91425" bIns="45712"/>
          <a:lstStyle/>
          <a:p>
            <a:pPr defTabSz="913772">
              <a:defRPr/>
            </a:pPr>
            <a:endParaRPr lang="en-US" sz="2400" kern="0" dirty="0">
              <a:solidFill>
                <a:srgbClr val="95A5A6"/>
              </a:solidFill>
            </a:endParaRPr>
          </a:p>
        </p:txBody>
      </p:sp>
      <p:sp>
        <p:nvSpPr>
          <p:cNvPr id="71" name="Rectangle 1436"/>
          <p:cNvSpPr>
            <a:spLocks noChangeArrowheads="1"/>
          </p:cNvSpPr>
          <p:nvPr/>
        </p:nvSpPr>
        <p:spPr bwMode="auto">
          <a:xfrm>
            <a:off x="4312444" y="3356373"/>
            <a:ext cx="325041"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2,356K</a:t>
            </a:r>
            <a:endParaRPr lang="en-US" kern="0" dirty="0">
              <a:solidFill>
                <a:srgbClr val="95A5A6"/>
              </a:solidFill>
              <a:latin typeface="+mn-lt"/>
              <a:ea typeface="+mn-ea"/>
              <a:cs typeface="Arial" pitchFamily="34" charset="0"/>
            </a:endParaRPr>
          </a:p>
        </p:txBody>
      </p:sp>
      <p:sp>
        <p:nvSpPr>
          <p:cNvPr id="72" name="Freeform 6"/>
          <p:cNvSpPr>
            <a:spLocks noEditPoints="1"/>
          </p:cNvSpPr>
          <p:nvPr/>
        </p:nvSpPr>
        <p:spPr bwMode="auto">
          <a:xfrm>
            <a:off x="4391025"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3"/>
          </a:solidFill>
          <a:ln>
            <a:noFill/>
          </a:ln>
        </p:spPr>
        <p:txBody>
          <a:bodyPr lIns="91425" tIns="45712" rIns="91425" bIns="45712"/>
          <a:lstStyle/>
          <a:p>
            <a:pPr defTabSz="913772">
              <a:defRPr/>
            </a:pPr>
            <a:endParaRPr lang="en-US" sz="2400" kern="0" dirty="0">
              <a:solidFill>
                <a:srgbClr val="95A5A6"/>
              </a:solidFill>
            </a:endParaRPr>
          </a:p>
        </p:txBody>
      </p:sp>
      <p:sp>
        <p:nvSpPr>
          <p:cNvPr id="73" name="Rectangle 1436"/>
          <p:cNvSpPr>
            <a:spLocks noChangeArrowheads="1"/>
          </p:cNvSpPr>
          <p:nvPr/>
        </p:nvSpPr>
        <p:spPr bwMode="auto">
          <a:xfrm>
            <a:off x="5528072" y="3356373"/>
            <a:ext cx="457200"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3 Millions</a:t>
            </a:r>
            <a:endParaRPr lang="en-US" kern="0" dirty="0">
              <a:solidFill>
                <a:srgbClr val="95A5A6"/>
              </a:solidFill>
              <a:latin typeface="+mn-lt"/>
              <a:ea typeface="+mn-ea"/>
              <a:cs typeface="Arial" pitchFamily="34" charset="0"/>
            </a:endParaRPr>
          </a:p>
        </p:txBody>
      </p:sp>
      <p:sp>
        <p:nvSpPr>
          <p:cNvPr id="74" name="Freeform 6"/>
          <p:cNvSpPr>
            <a:spLocks noEditPoints="1"/>
          </p:cNvSpPr>
          <p:nvPr/>
        </p:nvSpPr>
        <p:spPr bwMode="auto">
          <a:xfrm>
            <a:off x="5672137" y="3182540"/>
            <a:ext cx="167879"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4"/>
          </a:solidFill>
          <a:ln>
            <a:noFill/>
          </a:ln>
        </p:spPr>
        <p:txBody>
          <a:bodyPr lIns="91425" tIns="45712" rIns="91425" bIns="45712"/>
          <a:lstStyle/>
          <a:p>
            <a:pPr defTabSz="913772">
              <a:defRPr/>
            </a:pPr>
            <a:endParaRPr lang="en-US" sz="2400" kern="0" dirty="0">
              <a:solidFill>
                <a:srgbClr val="95A5A6"/>
              </a:solidFill>
            </a:endParaRPr>
          </a:p>
        </p:txBody>
      </p:sp>
      <p:sp>
        <p:nvSpPr>
          <p:cNvPr id="75" name="Rectangle 1436"/>
          <p:cNvSpPr>
            <a:spLocks noChangeArrowheads="1"/>
          </p:cNvSpPr>
          <p:nvPr/>
        </p:nvSpPr>
        <p:spPr bwMode="auto">
          <a:xfrm>
            <a:off x="6959204" y="3356373"/>
            <a:ext cx="236934" cy="138112"/>
          </a:xfrm>
          <a:prstGeom prst="rect">
            <a:avLst/>
          </a:prstGeom>
          <a:noFill/>
          <a:ln>
            <a:noFill/>
          </a:ln>
          <a:extLst/>
        </p:spPr>
        <p:txBody>
          <a:bodyPr wrap="none" lIns="0" tIns="0" rIns="0" bIns="0">
            <a:spAutoFit/>
          </a:bodyPr>
          <a:lstStyle/>
          <a:p>
            <a:pPr algn="ctr" defTabSz="913772">
              <a:defRPr/>
            </a:pPr>
            <a:r>
              <a:rPr lang="en-US" sz="900" kern="0" dirty="0">
                <a:solidFill>
                  <a:srgbClr val="95A5A6"/>
                </a:solidFill>
                <a:cs typeface="Arial" pitchFamily="34" charset="0"/>
              </a:rPr>
              <a:t>458K</a:t>
            </a:r>
            <a:endParaRPr lang="en-US" kern="0" dirty="0">
              <a:solidFill>
                <a:srgbClr val="95A5A6"/>
              </a:solidFill>
              <a:latin typeface="+mn-lt"/>
              <a:ea typeface="+mn-ea"/>
              <a:cs typeface="Arial" pitchFamily="34" charset="0"/>
            </a:endParaRPr>
          </a:p>
        </p:txBody>
      </p:sp>
      <p:sp>
        <p:nvSpPr>
          <p:cNvPr id="76" name="Freeform 6"/>
          <p:cNvSpPr>
            <a:spLocks noEditPoints="1"/>
          </p:cNvSpPr>
          <p:nvPr/>
        </p:nvSpPr>
        <p:spPr bwMode="auto">
          <a:xfrm>
            <a:off x="6993731" y="3182540"/>
            <a:ext cx="166687"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5" tIns="45712" rIns="91425" bIns="45712"/>
          <a:lstStyle/>
          <a:p>
            <a:pPr defTabSz="913772">
              <a:defRPr/>
            </a:pPr>
            <a:endParaRPr lang="en-US" sz="2400" kern="0" dirty="0">
              <a:solidFill>
                <a:srgbClr val="95A5A6"/>
              </a:solidFill>
            </a:endParaRP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560" y="1594610"/>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7" name="矩形 16"/>
          <p:cNvSpPr/>
          <p:nvPr/>
        </p:nvSpPr>
        <p:spPr>
          <a:xfrm>
            <a:off x="1709244" y="1594610"/>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8" name="Rectangle 24"/>
          <p:cNvSpPr>
            <a:spLocks noChangeArrowheads="1"/>
          </p:cNvSpPr>
          <p:nvPr/>
        </p:nvSpPr>
        <p:spPr bwMode="auto">
          <a:xfrm>
            <a:off x="1853257" y="1694502"/>
            <a:ext cx="2574727"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itchFamily="34" charset="-122"/>
              <a:ea typeface="微软雅黑" pitchFamily="34" charset="-122"/>
            </a:endParaRPr>
          </a:p>
        </p:txBody>
      </p:sp>
      <p:sp>
        <p:nvSpPr>
          <p:cNvPr id="19" name="矩形 18"/>
          <p:cNvSpPr/>
          <p:nvPr/>
        </p:nvSpPr>
        <p:spPr>
          <a:xfrm>
            <a:off x="611560" y="2821809"/>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0" name="矩形 19"/>
          <p:cNvSpPr/>
          <p:nvPr/>
        </p:nvSpPr>
        <p:spPr>
          <a:xfrm>
            <a:off x="1709244" y="2821809"/>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1" name="Rectangle 24"/>
          <p:cNvSpPr>
            <a:spLocks noChangeArrowheads="1"/>
          </p:cNvSpPr>
          <p:nvPr/>
        </p:nvSpPr>
        <p:spPr bwMode="auto">
          <a:xfrm>
            <a:off x="1853257" y="2921700"/>
            <a:ext cx="2574727"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itchFamily="34" charset="-122"/>
              <a:ea typeface="微软雅黑" pitchFamily="34" charset="-122"/>
            </a:endParaRPr>
          </a:p>
        </p:txBody>
      </p:sp>
      <p:sp>
        <p:nvSpPr>
          <p:cNvPr id="22" name="矩形 21"/>
          <p:cNvSpPr/>
          <p:nvPr/>
        </p:nvSpPr>
        <p:spPr>
          <a:xfrm>
            <a:off x="4716016" y="1594610"/>
            <a:ext cx="3814915" cy="2306164"/>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3" name="Freeform 14"/>
          <p:cNvSpPr>
            <a:spLocks noEditPoints="1"/>
          </p:cNvSpPr>
          <p:nvPr/>
        </p:nvSpPr>
        <p:spPr bwMode="auto">
          <a:xfrm>
            <a:off x="1040291" y="2000461"/>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1017690" y="3226448"/>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4427985" y="2211710"/>
            <a:ext cx="2499588" cy="430887"/>
          </a:xfrm>
          <a:prstGeom prst="rect">
            <a:avLst/>
          </a:prstGeom>
        </p:spPr>
        <p:txBody>
          <a:bodyPr wrap="square" lIns="0" tIns="0" rIns="0" bIns="0">
            <a:spAutoFit/>
          </a:bodyPr>
          <a:lstStyle/>
          <a:p>
            <a:pPr lvl="0"/>
            <a:r>
              <a:rPr lang="zh-CN" altLang="en-US" sz="2800" b="1" dirty="0">
                <a:solidFill>
                  <a:schemeClr val="accent4"/>
                </a:solidFill>
                <a:latin typeface="微软雅黑" pitchFamily="34" charset="-122"/>
                <a:ea typeface="微软雅黑" pitchFamily="34" charset="-122"/>
              </a:rPr>
              <a:t>明年工作计划</a:t>
            </a:r>
            <a:endParaRPr lang="zh-CN" altLang="zh-CN" sz="2800" b="1" dirty="0">
              <a:solidFill>
                <a:schemeClr val="accent4"/>
              </a:solidFill>
              <a:latin typeface="微软雅黑" pitchFamily="34" charset="-122"/>
              <a:ea typeface="微软雅黑" pitchFamily="34" charset="-122"/>
            </a:endParaRPr>
          </a:p>
        </p:txBody>
      </p:sp>
      <p:sp>
        <p:nvSpPr>
          <p:cNvPr id="10" name="文本框 9"/>
          <p:cNvSpPr txBox="1"/>
          <p:nvPr/>
        </p:nvSpPr>
        <p:spPr>
          <a:xfrm>
            <a:off x="4427984" y="2724392"/>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2" name="椭圆 11">
            <a:extLst>
              <a:ext uri="{FF2B5EF4-FFF2-40B4-BE49-F238E27FC236}">
                <a16:creationId xmlns:a16="http://schemas.microsoft.com/office/drawing/2014/main" xmlns="" id="{B5E69D5B-232F-4882-B503-33D82D5206C7}"/>
              </a:ext>
            </a:extLst>
          </p:cNvPr>
          <p:cNvSpPr/>
          <p:nvPr/>
        </p:nvSpPr>
        <p:spPr>
          <a:xfrm>
            <a:off x="1763688" y="1454179"/>
            <a:ext cx="2232248" cy="2232248"/>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chemeClr val="bg1"/>
                </a:solidFill>
              </a:rPr>
              <a:t>04</a:t>
            </a:r>
            <a:endParaRPr lang="zh-CN" altLang="en-US" sz="8800" b="1" dirty="0">
              <a:solidFill>
                <a:schemeClr val="bg1"/>
              </a:solidFill>
            </a:endParaRPr>
          </a:p>
        </p:txBody>
      </p:sp>
    </p:spTree>
    <p:extLst>
      <p:ext uri="{BB962C8B-B14F-4D97-AF65-F5344CB8AC3E}">
        <p14:creationId xmlns:p14="http://schemas.microsoft.com/office/powerpoint/2010/main" val="3509311240"/>
      </p:ext>
    </p:extLst>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30"/>
          <p:cNvSpPr>
            <a:spLocks noChangeArrowheads="1"/>
          </p:cNvSpPr>
          <p:nvPr/>
        </p:nvSpPr>
        <p:spPr bwMode="auto">
          <a:xfrm>
            <a:off x="2920124" y="2719336"/>
            <a:ext cx="251448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5" tIns="34264" rIns="68525" bIns="34264">
            <a:spAutoFit/>
          </a:bodyPr>
          <a:lstStyle/>
          <a:p>
            <a:pPr latinLnBrk="1">
              <a:buClr>
                <a:srgbClr val="FF0000"/>
              </a:buClr>
              <a:buSzPct val="70000"/>
            </a:pPr>
            <a:r>
              <a:rPr lang="en-US" altLang="zh-CN" b="1" dirty="0">
                <a:solidFill>
                  <a:schemeClr val="bg1">
                    <a:lumMod val="50000"/>
                  </a:schemeClr>
                </a:solidFill>
                <a:latin typeface="微软雅黑" pitchFamily="34" charset="-122"/>
                <a:ea typeface="微软雅黑" pitchFamily="34" charset="-122"/>
                <a:sym typeface="微软雅黑" pitchFamily="34" charset="-122"/>
              </a:rPr>
              <a:t>10 </a:t>
            </a:r>
            <a:r>
              <a:rPr lang="zh-CN" altLang="en-US" sz="1200" dirty="0">
                <a:solidFill>
                  <a:schemeClr val="bg1">
                    <a:lumMod val="50000"/>
                  </a:schemeClr>
                </a:solidFill>
                <a:latin typeface="微软雅黑" pitchFamily="34" charset="-122"/>
                <a:ea typeface="微软雅黑" pitchFamily="34" charset="-122"/>
                <a:sym typeface="微软雅黑" pitchFamily="34" charset="-122"/>
              </a:rPr>
              <a:t>条成绩，点击添加文本</a:t>
            </a:r>
            <a:endParaRPr lang="zh-CN" altLang="en-US" dirty="0">
              <a:solidFill>
                <a:schemeClr val="bg1">
                  <a:lumMod val="50000"/>
                </a:schemeClr>
              </a:solidFill>
            </a:endParaRPr>
          </a:p>
        </p:txBody>
      </p:sp>
      <p:sp>
        <p:nvSpPr>
          <p:cNvPr id="33" name="Freeform 7"/>
          <p:cNvSpPr>
            <a:spLocks noChangeArrowheads="1"/>
          </p:cNvSpPr>
          <p:nvPr/>
        </p:nvSpPr>
        <p:spPr bwMode="auto">
          <a:xfrm>
            <a:off x="703994" y="844092"/>
            <a:ext cx="4861046" cy="3388013"/>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a:extLst/>
        </p:spPr>
        <p:txBody>
          <a:bodyPr lIns="68525" tIns="34264" rIns="68525" bIns="34264" anchor="ctr"/>
          <a:lstStyle/>
          <a:p>
            <a:endParaRPr lang="zh-CN" altLang="en-US"/>
          </a:p>
        </p:txBody>
      </p:sp>
      <p:sp>
        <p:nvSpPr>
          <p:cNvPr id="35" name="矩形 8"/>
          <p:cNvSpPr>
            <a:spLocks noChangeArrowheads="1"/>
          </p:cNvSpPr>
          <p:nvPr/>
        </p:nvSpPr>
        <p:spPr bwMode="auto">
          <a:xfrm>
            <a:off x="756054" y="3575551"/>
            <a:ext cx="760396" cy="2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25" tIns="34264" rIns="68525" bIns="34264">
            <a:spAutoFit/>
          </a:bodyPr>
          <a:lstStyle/>
          <a:p>
            <a:pPr algn="ctr"/>
            <a:r>
              <a:rPr lang="en-US" altLang="zh-CN" sz="1400" b="1" dirty="0" smtClean="0">
                <a:solidFill>
                  <a:schemeClr val="bg1">
                    <a:lumMod val="50000"/>
                  </a:schemeClr>
                </a:solidFill>
                <a:latin typeface="微软雅黑" pitchFamily="34" charset="-122"/>
                <a:ea typeface="微软雅黑" pitchFamily="34" charset="-122"/>
                <a:sym typeface="微软雅黑" pitchFamily="34" charset="-122"/>
              </a:rPr>
              <a:t>2013</a:t>
            </a:r>
            <a:r>
              <a:rPr lang="zh-CN" altLang="en-US" sz="1400" b="1" dirty="0" smtClean="0">
                <a:solidFill>
                  <a:schemeClr val="bg1">
                    <a:lumMod val="50000"/>
                  </a:schemeClr>
                </a:solidFill>
                <a:latin typeface="微软雅黑" pitchFamily="34" charset="-122"/>
                <a:ea typeface="微软雅黑" pitchFamily="34" charset="-122"/>
                <a:sym typeface="微软雅黑" pitchFamily="34" charset="-122"/>
              </a:rPr>
              <a:t>年</a:t>
            </a:r>
            <a:endParaRPr lang="zh-CN" altLang="en-US" sz="1400" b="1" dirty="0">
              <a:solidFill>
                <a:schemeClr val="bg1">
                  <a:lumMod val="50000"/>
                </a:schemeClr>
              </a:solidFill>
              <a:ea typeface="微软雅黑" pitchFamily="34" charset="-122"/>
            </a:endParaRPr>
          </a:p>
        </p:txBody>
      </p:sp>
      <p:sp>
        <p:nvSpPr>
          <p:cNvPr id="55" name="矩形 9"/>
          <p:cNvSpPr>
            <a:spLocks noChangeArrowheads="1"/>
          </p:cNvSpPr>
          <p:nvPr/>
        </p:nvSpPr>
        <p:spPr bwMode="auto">
          <a:xfrm>
            <a:off x="1604655" y="2787856"/>
            <a:ext cx="760396" cy="2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25" tIns="34264" rIns="68525" bIns="34264">
            <a:spAutoFit/>
          </a:bodyPr>
          <a:lstStyle/>
          <a:p>
            <a:pPr algn="ctr" latinLnBrk="1">
              <a:buClr>
                <a:srgbClr val="FF0000"/>
              </a:buClr>
              <a:buSzPct val="70000"/>
            </a:pPr>
            <a:r>
              <a:rPr lang="en-US" altLang="zh-CN" sz="1400" b="1" dirty="0" smtClean="0">
                <a:solidFill>
                  <a:schemeClr val="bg1">
                    <a:lumMod val="50000"/>
                  </a:schemeClr>
                </a:solidFill>
                <a:latin typeface="微软雅黑" pitchFamily="34" charset="-122"/>
                <a:ea typeface="微软雅黑" pitchFamily="34" charset="-122"/>
                <a:sym typeface="微软雅黑" pitchFamily="34" charset="-122"/>
              </a:rPr>
              <a:t>2014</a:t>
            </a:r>
            <a:r>
              <a:rPr lang="zh-CN" altLang="en-US" sz="1400" b="1" dirty="0" smtClean="0">
                <a:solidFill>
                  <a:schemeClr val="bg1">
                    <a:lumMod val="50000"/>
                  </a:schemeClr>
                </a:solidFill>
                <a:latin typeface="微软雅黑" pitchFamily="34" charset="-122"/>
                <a:ea typeface="微软雅黑" pitchFamily="34" charset="-122"/>
                <a:sym typeface="微软雅黑" pitchFamily="34" charset="-122"/>
              </a:rPr>
              <a:t>年</a:t>
            </a:r>
            <a:endParaRPr lang="zh-CN" altLang="en-US" sz="14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6" name="矩形 10"/>
          <p:cNvSpPr>
            <a:spLocks noChangeArrowheads="1"/>
          </p:cNvSpPr>
          <p:nvPr/>
        </p:nvSpPr>
        <p:spPr bwMode="auto">
          <a:xfrm>
            <a:off x="2557573" y="1977954"/>
            <a:ext cx="760396" cy="2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25" tIns="34264" rIns="68525" bIns="34264">
            <a:spAutoFit/>
          </a:bodyPr>
          <a:lstStyle/>
          <a:p>
            <a:pPr algn="ctr" latinLnBrk="1">
              <a:buClr>
                <a:srgbClr val="FF0000"/>
              </a:buClr>
              <a:buSzPct val="70000"/>
            </a:pPr>
            <a:r>
              <a:rPr lang="en-US" altLang="zh-CN" sz="1400" b="1" dirty="0" smtClean="0">
                <a:solidFill>
                  <a:schemeClr val="bg1">
                    <a:lumMod val="50000"/>
                  </a:schemeClr>
                </a:solidFill>
                <a:latin typeface="微软雅黑" pitchFamily="34" charset="-122"/>
                <a:ea typeface="微软雅黑" pitchFamily="34" charset="-122"/>
                <a:sym typeface="微软雅黑" pitchFamily="34" charset="-122"/>
              </a:rPr>
              <a:t>2015</a:t>
            </a:r>
            <a:r>
              <a:rPr lang="zh-CN" altLang="en-US" sz="1400" b="1" dirty="0" smtClean="0">
                <a:solidFill>
                  <a:schemeClr val="bg1">
                    <a:lumMod val="50000"/>
                  </a:schemeClr>
                </a:solidFill>
                <a:latin typeface="微软雅黑" pitchFamily="34" charset="-122"/>
                <a:ea typeface="微软雅黑" pitchFamily="34" charset="-122"/>
                <a:sym typeface="微软雅黑" pitchFamily="34" charset="-122"/>
              </a:rPr>
              <a:t>年</a:t>
            </a:r>
            <a:endParaRPr lang="zh-CN" altLang="en-US" sz="1400" b="1" dirty="0">
              <a:solidFill>
                <a:schemeClr val="bg1">
                  <a:lumMod val="50000"/>
                </a:schemeClr>
              </a:solidFill>
            </a:endParaRPr>
          </a:p>
        </p:txBody>
      </p:sp>
      <p:sp>
        <p:nvSpPr>
          <p:cNvPr id="57" name="矩形 11"/>
          <p:cNvSpPr>
            <a:spLocks noChangeArrowheads="1"/>
          </p:cNvSpPr>
          <p:nvPr/>
        </p:nvSpPr>
        <p:spPr bwMode="auto">
          <a:xfrm>
            <a:off x="3529175" y="1145844"/>
            <a:ext cx="760396" cy="2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25" tIns="34264" rIns="68525" bIns="34264">
            <a:spAutoFit/>
          </a:bodyPr>
          <a:lstStyle/>
          <a:p>
            <a:pPr algn="ctr" latinLnBrk="1">
              <a:buClr>
                <a:srgbClr val="FF0000"/>
              </a:buClr>
              <a:buSzPct val="70000"/>
              <a:buFont typeface="Wingdings" pitchFamily="2" charset="2"/>
              <a:buNone/>
            </a:pPr>
            <a:r>
              <a:rPr lang="en-US" altLang="zh-CN" sz="1400" b="1" dirty="0" smtClean="0">
                <a:solidFill>
                  <a:schemeClr val="bg1">
                    <a:lumMod val="50000"/>
                  </a:schemeClr>
                </a:solidFill>
                <a:latin typeface="微软雅黑" pitchFamily="34" charset="-122"/>
                <a:ea typeface="微软雅黑" pitchFamily="34" charset="-122"/>
                <a:sym typeface="微软雅黑" pitchFamily="34" charset="-122"/>
              </a:rPr>
              <a:t>2016</a:t>
            </a:r>
            <a:r>
              <a:rPr lang="zh-CN" altLang="en-US" sz="1400" b="1" dirty="0" smtClean="0">
                <a:solidFill>
                  <a:schemeClr val="bg1">
                    <a:lumMod val="50000"/>
                  </a:schemeClr>
                </a:solidFill>
                <a:latin typeface="微软雅黑" pitchFamily="34" charset="-122"/>
                <a:ea typeface="微软雅黑" pitchFamily="34" charset="-122"/>
                <a:sym typeface="微软雅黑" pitchFamily="34" charset="-122"/>
              </a:rPr>
              <a:t>年</a:t>
            </a:r>
            <a:endParaRPr lang="zh-CN" altLang="en-US" sz="14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8" name="Text Box 30"/>
          <p:cNvSpPr>
            <a:spLocks noChangeArrowheads="1"/>
          </p:cNvSpPr>
          <p:nvPr/>
        </p:nvSpPr>
        <p:spPr bwMode="auto">
          <a:xfrm>
            <a:off x="3837750" y="1909434"/>
            <a:ext cx="2083699"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5" tIns="34264" rIns="68525" bIns="34264">
            <a:spAutoFit/>
          </a:bodyPr>
          <a:lstStyle/>
          <a:p>
            <a:pPr latinLnBrk="1">
              <a:buClr>
                <a:srgbClr val="FF0000"/>
              </a:buClr>
              <a:buSzPct val="70000"/>
            </a:pPr>
            <a:r>
              <a:rPr lang="en-US" altLang="zh-CN" sz="1200" b="1" dirty="0">
                <a:solidFill>
                  <a:schemeClr val="bg1">
                    <a:lumMod val="50000"/>
                  </a:schemeClr>
                </a:solidFill>
                <a:latin typeface="微软雅黑" pitchFamily="34" charset="-122"/>
                <a:ea typeface="微软雅黑" pitchFamily="34" charset="-122"/>
                <a:sym typeface="微软雅黑" pitchFamily="34" charset="-122"/>
              </a:rPr>
              <a:t>10 </a:t>
            </a:r>
            <a:r>
              <a:rPr lang="zh-CN" altLang="en-US" sz="1200" dirty="0">
                <a:solidFill>
                  <a:schemeClr val="bg1">
                    <a:lumMod val="50000"/>
                  </a:schemeClr>
                </a:solidFill>
                <a:latin typeface="微软雅黑" pitchFamily="34" charset="-122"/>
                <a:ea typeface="微软雅黑" pitchFamily="34" charset="-122"/>
                <a:sym typeface="微软雅黑" pitchFamily="34" charset="-122"/>
              </a:rPr>
              <a:t>条成绩，点击添加文本</a:t>
            </a:r>
            <a:endParaRPr lang="zh-CN" altLang="en-US" sz="1200" dirty="0">
              <a:solidFill>
                <a:schemeClr val="bg1">
                  <a:lumMod val="50000"/>
                </a:schemeClr>
              </a:solidFill>
            </a:endParaRPr>
          </a:p>
        </p:txBody>
      </p:sp>
      <p:sp>
        <p:nvSpPr>
          <p:cNvPr id="59" name="Text Box 30"/>
          <p:cNvSpPr>
            <a:spLocks noChangeArrowheads="1"/>
          </p:cNvSpPr>
          <p:nvPr/>
        </p:nvSpPr>
        <p:spPr bwMode="auto">
          <a:xfrm>
            <a:off x="2002502" y="3524738"/>
            <a:ext cx="2513291" cy="3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5" tIns="34264" rIns="68525" bIns="34264">
            <a:spAutoFit/>
          </a:bodyPr>
          <a:lstStyle/>
          <a:p>
            <a:pPr latinLnBrk="1">
              <a:buClr>
                <a:srgbClr val="FF0000"/>
              </a:buClr>
              <a:buSzPct val="70000"/>
            </a:pPr>
            <a:r>
              <a:rPr lang="en-US" altLang="zh-CN" sz="1600" b="1" dirty="0">
                <a:solidFill>
                  <a:schemeClr val="bg1">
                    <a:lumMod val="50000"/>
                  </a:schemeClr>
                </a:solidFill>
                <a:latin typeface="微软雅黑" pitchFamily="34" charset="-122"/>
                <a:ea typeface="微软雅黑" pitchFamily="34" charset="-122"/>
                <a:sym typeface="微软雅黑" pitchFamily="34" charset="-122"/>
              </a:rPr>
              <a:t>10 </a:t>
            </a:r>
            <a:r>
              <a:rPr lang="zh-CN" altLang="en-US" sz="1100" dirty="0">
                <a:solidFill>
                  <a:schemeClr val="bg1">
                    <a:lumMod val="50000"/>
                  </a:schemeClr>
                </a:solidFill>
                <a:latin typeface="微软雅黑" pitchFamily="34" charset="-122"/>
                <a:ea typeface="微软雅黑" pitchFamily="34" charset="-122"/>
                <a:sym typeface="微软雅黑" pitchFamily="34" charset="-122"/>
              </a:rPr>
              <a:t>条成绩，点击添加文本</a:t>
            </a:r>
            <a:endParaRPr lang="zh-CN" altLang="en-US" sz="1600" dirty="0">
              <a:solidFill>
                <a:schemeClr val="bg1">
                  <a:lumMod val="50000"/>
                </a:schemeClr>
              </a:solidFill>
            </a:endParaRPr>
          </a:p>
        </p:txBody>
      </p:sp>
      <p:sp>
        <p:nvSpPr>
          <p:cNvPr id="60" name="Text Box 30"/>
          <p:cNvSpPr>
            <a:spLocks noChangeArrowheads="1"/>
          </p:cNvSpPr>
          <p:nvPr/>
        </p:nvSpPr>
        <p:spPr bwMode="auto">
          <a:xfrm>
            <a:off x="653054" y="4285147"/>
            <a:ext cx="2513291" cy="3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5" tIns="34264" rIns="68525" bIns="34264">
            <a:spAutoFit/>
          </a:bodyPr>
          <a:lstStyle/>
          <a:p>
            <a:pPr latinLnBrk="1">
              <a:buClr>
                <a:srgbClr val="FF0000"/>
              </a:buClr>
              <a:buSzPct val="70000"/>
            </a:pPr>
            <a:r>
              <a:rPr lang="en-US" altLang="zh-CN" sz="1600" b="1" dirty="0">
                <a:solidFill>
                  <a:schemeClr val="bg1">
                    <a:lumMod val="50000"/>
                  </a:schemeClr>
                </a:solidFill>
                <a:latin typeface="微软雅黑" pitchFamily="34" charset="-122"/>
                <a:ea typeface="微软雅黑" pitchFamily="34" charset="-122"/>
                <a:sym typeface="微软雅黑" pitchFamily="34" charset="-122"/>
              </a:rPr>
              <a:t>10 </a:t>
            </a:r>
            <a:r>
              <a:rPr lang="zh-CN" altLang="en-US" sz="1100" dirty="0">
                <a:solidFill>
                  <a:schemeClr val="bg1">
                    <a:lumMod val="50000"/>
                  </a:schemeClr>
                </a:solidFill>
                <a:latin typeface="微软雅黑" pitchFamily="34" charset="-122"/>
                <a:ea typeface="微软雅黑" pitchFamily="34" charset="-122"/>
                <a:sym typeface="微软雅黑" pitchFamily="34" charset="-122"/>
              </a:rPr>
              <a:t>条成绩，点击添加文本</a:t>
            </a:r>
            <a:endParaRPr lang="zh-CN" altLang="en-US" dirty="0">
              <a:solidFill>
                <a:schemeClr val="bg1">
                  <a:lumMod val="50000"/>
                </a:schemeClr>
              </a:solidFill>
            </a:endParaRPr>
          </a:p>
        </p:txBody>
      </p:sp>
      <p:sp>
        <p:nvSpPr>
          <p:cNvPr id="61" name="矩形 60"/>
          <p:cNvSpPr/>
          <p:nvPr/>
        </p:nvSpPr>
        <p:spPr>
          <a:xfrm>
            <a:off x="5867920" y="2568403"/>
            <a:ext cx="2359133" cy="1177193"/>
          </a:xfrm>
          <a:prstGeom prst="rect">
            <a:avLst/>
          </a:prstGeom>
        </p:spPr>
        <p:txBody>
          <a:bodyPr wrap="square" lIns="68525" tIns="34264" rIns="68525" bIns="34264">
            <a:spAutoFit/>
          </a:bodyPr>
          <a:lstStyle/>
          <a:p>
            <a:pPr algn="just">
              <a:lnSpc>
                <a:spcPct val="15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2011051133"/>
      </p:ext>
    </p:extLst>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1"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lide(fromLeft)">
                                      <p:cBhvr>
                                        <p:cTn id="7" dur="500"/>
                                        <p:tgtEl>
                                          <p:spTgt spid="3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p:cBhvr>
                                        <p:cTn id="10" dur="750"/>
                                        <p:tgtEl>
                                          <p:spTgt spid="33"/>
                                        </p:tgtEl>
                                      </p:cBhvr>
                                    </p:animEffec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anim calcmode="lin" valueType="num">
                                      <p:cBhvr>
                                        <p:cTn id="20" dur="1000" fill="hold"/>
                                        <p:tgtEl>
                                          <p:spTgt spid="55"/>
                                        </p:tgtEl>
                                        <p:attrNameLst>
                                          <p:attrName>ppt_x</p:attrName>
                                        </p:attrNameLst>
                                      </p:cBhvr>
                                      <p:tavLst>
                                        <p:tav tm="0">
                                          <p:val>
                                            <p:strVal val="#ppt_x"/>
                                          </p:val>
                                        </p:tav>
                                        <p:tav tm="100000">
                                          <p:val>
                                            <p:strVal val="#ppt_x"/>
                                          </p:val>
                                        </p:tav>
                                      </p:tavLst>
                                    </p:anim>
                                    <p:anim calcmode="lin" valueType="num">
                                      <p:cBhvr>
                                        <p:cTn id="21" dur="1000" fill="hold"/>
                                        <p:tgtEl>
                                          <p:spTgt spid="5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anim calcmode="lin" valueType="num">
                                      <p:cBhvr>
                                        <p:cTn id="30" dur="1000" fill="hold"/>
                                        <p:tgtEl>
                                          <p:spTgt spid="57"/>
                                        </p:tgtEl>
                                        <p:attrNameLst>
                                          <p:attrName>ppt_x</p:attrName>
                                        </p:attrNameLst>
                                      </p:cBhvr>
                                      <p:tavLst>
                                        <p:tav tm="0">
                                          <p:val>
                                            <p:strVal val="#ppt_x"/>
                                          </p:val>
                                        </p:tav>
                                        <p:tav tm="100000">
                                          <p:val>
                                            <p:strVal val="#ppt_x"/>
                                          </p:val>
                                        </p:tav>
                                      </p:tavLst>
                                    </p:anim>
                                    <p:anim calcmode="lin" valueType="num">
                                      <p:cBhvr>
                                        <p:cTn id="31" dur="1000" fill="hold"/>
                                        <p:tgtEl>
                                          <p:spTgt spid="57"/>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2" presetClass="entr" presetSubtype="2"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500" fill="hold"/>
                                        <p:tgtEl>
                                          <p:spTgt spid="58"/>
                                        </p:tgtEl>
                                        <p:attrNameLst>
                                          <p:attrName>ppt_x</p:attrName>
                                        </p:attrNameLst>
                                      </p:cBhvr>
                                      <p:tavLst>
                                        <p:tav tm="0">
                                          <p:val>
                                            <p:strVal val="1+#ppt_w/2"/>
                                          </p:val>
                                        </p:tav>
                                        <p:tav tm="100000">
                                          <p:val>
                                            <p:strVal val="#ppt_x"/>
                                          </p:val>
                                        </p:tav>
                                      </p:tavLst>
                                    </p:anim>
                                    <p:anim calcmode="lin" valueType="num">
                                      <p:cBhvr>
                                        <p:cTn id="36" dur="500" fill="hold"/>
                                        <p:tgtEl>
                                          <p:spTgt spid="5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25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ppt_x</p:attrName>
                                        </p:attrNameLst>
                                      </p:cBhvr>
                                      <p:tavLst>
                                        <p:tav tm="0">
                                          <p:val>
                                            <p:strVal val="1+#ppt_w/2"/>
                                          </p:val>
                                        </p:tav>
                                        <p:tav tm="100000">
                                          <p:val>
                                            <p:strVal val="#ppt_x"/>
                                          </p:val>
                                        </p:tav>
                                      </p:tavLst>
                                    </p:anim>
                                    <p:anim calcmode="lin" valueType="num">
                                      <p:cBhvr>
                                        <p:cTn id="40" dur="5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ppt_x</p:attrName>
                                        </p:attrNameLst>
                                      </p:cBhvr>
                                      <p:tavLst>
                                        <p:tav tm="0">
                                          <p:val>
                                            <p:strVal val="1+#ppt_w/2"/>
                                          </p:val>
                                        </p:tav>
                                        <p:tav tm="100000">
                                          <p:val>
                                            <p:strVal val="#ppt_x"/>
                                          </p:val>
                                        </p:tav>
                                      </p:tavLst>
                                    </p:anim>
                                    <p:anim calcmode="lin" valueType="num">
                                      <p:cBhvr>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5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ppt_x</p:attrName>
                                        </p:attrNameLst>
                                      </p:cBhvr>
                                      <p:tavLst>
                                        <p:tav tm="0">
                                          <p:val>
                                            <p:strVal val="1+#ppt_w/2"/>
                                          </p:val>
                                        </p:tav>
                                        <p:tav tm="100000">
                                          <p:val>
                                            <p:strVal val="#ppt_x"/>
                                          </p:val>
                                        </p:tav>
                                      </p:tavLst>
                                    </p:anim>
                                    <p:anim calcmode="lin" valueType="num">
                                      <p:cBhvr>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animBg="1"/>
      <p:bldP spid="33" grpId="1" animBg="1"/>
      <p:bldP spid="35" grpId="0"/>
      <p:bldP spid="55" grpId="0"/>
      <p:bldP spid="56" grpId="0"/>
      <p:bldP spid="57" grpId="0"/>
      <p:bldP spid="58" grpId="0" bldLvl="0" autoUpdateAnimBg="0"/>
      <p:bldP spid="59" grpId="0" bldLvl="0" autoUpdateAnimBg="0"/>
      <p:bldP spid="60" grpId="0" bldLvl="0" autoUpdateAnimBg="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5668685" y="1927996"/>
            <a:ext cx="876029" cy="1718012"/>
            <a:chOff x="7558505" y="2674384"/>
            <a:chExt cx="1168246" cy="2290964"/>
          </a:xfrm>
          <a:solidFill>
            <a:schemeClr val="accent2"/>
          </a:solidFill>
        </p:grpSpPr>
        <p:sp>
          <p:nvSpPr>
            <p:cNvPr id="19" name="Freeform 18"/>
            <p:cNvSpPr>
              <a:spLocks/>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a:extLst/>
          </p:spPr>
          <p:txBody>
            <a:bodyPr vert="horz" wrap="square" lIns="128564" tIns="64282" rIns="128564" bIns="64282" numCol="1" anchor="t" anchorCtr="0" compatLnSpc="1">
              <a:prstTxWarp prst="textNoShape">
                <a:avLst/>
              </a:prstTxWarp>
            </a:bodyPr>
            <a:lstStyle/>
            <a:p>
              <a:pPr>
                <a:lnSpc>
                  <a:spcPct val="130000"/>
                </a:lnSpc>
              </a:pPr>
              <a:endParaRPr lang="en-US" sz="2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a:extLst/>
          </p:spPr>
          <p:txBody>
            <a:bodyPr vert="horz" wrap="square" lIns="128564" tIns="64282" rIns="128564" bIns="64282" numCol="1" anchor="t" anchorCtr="0" compatLnSpc="1">
              <a:prstTxWarp prst="textNoShape">
                <a:avLst/>
              </a:prstTxWarp>
            </a:bodyPr>
            <a:lstStyle/>
            <a:p>
              <a:pPr>
                <a:lnSpc>
                  <a:spcPct val="130000"/>
                </a:lnSpc>
              </a:pPr>
              <a:endParaRPr lang="en-US" sz="2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5"/>
          <p:cNvGrpSpPr/>
          <p:nvPr/>
        </p:nvGrpSpPr>
        <p:grpSpPr>
          <a:xfrm>
            <a:off x="4936979" y="1924892"/>
            <a:ext cx="876029" cy="1719563"/>
            <a:chOff x="6582724" y="2670245"/>
            <a:chExt cx="1168246" cy="2293034"/>
          </a:xfrm>
          <a:solidFill>
            <a:schemeClr val="accent1"/>
          </a:solidFill>
        </p:grpSpPr>
        <p:sp>
          <p:nvSpPr>
            <p:cNvPr id="21" name="Freeform 9"/>
            <p:cNvSpPr>
              <a:spLocks/>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1"/>
            <p:cNvSpPr>
              <a:spLocks/>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p:nvPr/>
        </p:nvGrpSpPr>
        <p:grpSpPr>
          <a:xfrm>
            <a:off x="4222005" y="1975227"/>
            <a:ext cx="860849" cy="1614571"/>
            <a:chOff x="5629255" y="2737367"/>
            <a:chExt cx="1148004" cy="2153026"/>
          </a:xfrm>
          <a:solidFill>
            <a:schemeClr val="accent4"/>
          </a:solidFill>
        </p:grpSpPr>
        <p:sp>
          <p:nvSpPr>
            <p:cNvPr id="30" name="任意多边形 29"/>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0"/>
            <p:cNvSpPr>
              <a:spLocks/>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a:extLst/>
          </p:spPr>
          <p:txBody>
            <a:bodyPr vert="horz" wrap="square" lIns="128564" tIns="64282" rIns="128564" bIns="64282" numCol="1" anchor="t" anchorCtr="0" compatLnSpc="1">
              <a:prstTxWarp prst="textNoShape">
                <a:avLst/>
              </a:prstTxWarp>
            </a:bodyPr>
            <a:lstStyle/>
            <a:p>
              <a:pPr>
                <a:lnSpc>
                  <a:spcPct val="130000"/>
                </a:lnSpc>
              </a:pPr>
              <a:endParaRPr lang="en-US" sz="2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3"/>
          <p:cNvGrpSpPr/>
          <p:nvPr/>
        </p:nvGrpSpPr>
        <p:grpSpPr>
          <a:xfrm>
            <a:off x="3476575" y="1921973"/>
            <a:ext cx="876029" cy="1718012"/>
            <a:chOff x="4635171" y="2666353"/>
            <a:chExt cx="1168246" cy="2290964"/>
          </a:xfrm>
          <a:solidFill>
            <a:schemeClr val="accent3"/>
          </a:solidFill>
        </p:grpSpPr>
        <p:sp>
          <p:nvSpPr>
            <p:cNvPr id="8" name="Freeform 7"/>
            <p:cNvSpPr>
              <a:spLocks/>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1"/>
          <p:cNvGrpSpPr/>
          <p:nvPr/>
        </p:nvGrpSpPr>
        <p:grpSpPr>
          <a:xfrm>
            <a:off x="2744871" y="1918870"/>
            <a:ext cx="876029" cy="1719563"/>
            <a:chOff x="3659390" y="2662213"/>
            <a:chExt cx="1168246" cy="2293034"/>
          </a:xfrm>
          <a:solidFill>
            <a:schemeClr val="accent2"/>
          </a:solidFill>
        </p:grpSpPr>
        <p:sp>
          <p:nvSpPr>
            <p:cNvPr id="12" name="Freeform 9"/>
            <p:cNvSpPr>
              <a:spLocks/>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nSpc>
                  <a:spcPct val="130000"/>
                </a:lnSpc>
              </a:pPr>
              <a:endParaRPr lang="en-US" sz="2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1"/>
            <p:cNvSpPr>
              <a:spLocks/>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a:extLst/>
          </p:spPr>
          <p:txBody>
            <a:bodyPr vert="horz" wrap="square" lIns="128564" tIns="64282" rIns="128564" bIns="64282" numCol="1" anchor="t" anchorCtr="0" compatLnSpc="1">
              <a:prstTxWarp prst="textNoShape">
                <a:avLst/>
              </a:prstTxWarp>
            </a:bodyPr>
            <a:lstStyle/>
            <a:p>
              <a:pPr>
                <a:lnSpc>
                  <a:spcPct val="130000"/>
                </a:lnSpc>
              </a:pPr>
              <a:endParaRPr lang="en-US" sz="2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54"/>
          <p:cNvSpPr txBox="1"/>
          <p:nvPr/>
        </p:nvSpPr>
        <p:spPr>
          <a:xfrm>
            <a:off x="1669716" y="1060049"/>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33" name="Rectangle 55"/>
          <p:cNvSpPr/>
          <p:nvPr/>
        </p:nvSpPr>
        <p:spPr>
          <a:xfrm>
            <a:off x="1669717" y="1284714"/>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54"/>
          <p:cNvSpPr txBox="1"/>
          <p:nvPr/>
        </p:nvSpPr>
        <p:spPr>
          <a:xfrm>
            <a:off x="2378308" y="3814644"/>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45" name="Rectangle 55"/>
          <p:cNvSpPr/>
          <p:nvPr/>
        </p:nvSpPr>
        <p:spPr>
          <a:xfrm>
            <a:off x="2378308" y="4037973"/>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54"/>
          <p:cNvSpPr txBox="1"/>
          <p:nvPr/>
        </p:nvSpPr>
        <p:spPr>
          <a:xfrm>
            <a:off x="3507589" y="1060049"/>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47" name="Rectangle 55"/>
          <p:cNvSpPr/>
          <p:nvPr/>
        </p:nvSpPr>
        <p:spPr>
          <a:xfrm>
            <a:off x="3507589" y="1284714"/>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54"/>
          <p:cNvSpPr txBox="1"/>
          <p:nvPr/>
        </p:nvSpPr>
        <p:spPr>
          <a:xfrm>
            <a:off x="4172234" y="3814644"/>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49" name="Rectangle 55"/>
          <p:cNvSpPr/>
          <p:nvPr/>
        </p:nvSpPr>
        <p:spPr>
          <a:xfrm>
            <a:off x="4172235" y="4037973"/>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54"/>
          <p:cNvSpPr txBox="1"/>
          <p:nvPr/>
        </p:nvSpPr>
        <p:spPr>
          <a:xfrm>
            <a:off x="5345461" y="1060049"/>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51" name="Rectangle 55"/>
          <p:cNvSpPr/>
          <p:nvPr/>
        </p:nvSpPr>
        <p:spPr>
          <a:xfrm>
            <a:off x="5345462" y="1284714"/>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4"/>
          <p:cNvSpPr txBox="1"/>
          <p:nvPr/>
        </p:nvSpPr>
        <p:spPr>
          <a:xfrm>
            <a:off x="5915067" y="3814644"/>
            <a:ext cx="1329291"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53" name="Rectangle 55"/>
          <p:cNvSpPr/>
          <p:nvPr/>
        </p:nvSpPr>
        <p:spPr>
          <a:xfrm>
            <a:off x="5915067" y="4037973"/>
            <a:ext cx="1422460" cy="385735"/>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72978519"/>
      </p:ext>
    </p:extLst>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4"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750"/>
                                        <p:tgtEl>
                                          <p:spTgt spid="5"/>
                                        </p:tgtEl>
                                      </p:cBhvr>
                                    </p:animEffect>
                                    <p:anim calcmode="lin" valueType="num">
                                      <p:cBhvr>
                                        <p:cTn id="34" dur="750" fill="hold"/>
                                        <p:tgtEl>
                                          <p:spTgt spid="5"/>
                                        </p:tgtEl>
                                        <p:attrNameLst>
                                          <p:attrName>ppt_x</p:attrName>
                                        </p:attrNameLst>
                                      </p:cBhvr>
                                      <p:tavLst>
                                        <p:tav tm="0">
                                          <p:val>
                                            <p:strVal val="#ppt_x"/>
                                          </p:val>
                                        </p:tav>
                                        <p:tav tm="100000">
                                          <p:val>
                                            <p:strVal val="#ppt_x"/>
                                          </p:val>
                                        </p:tav>
                                      </p:tavLst>
                                    </p:anim>
                                    <p:anim calcmode="lin" valueType="num">
                                      <p:cBhvr>
                                        <p:cTn id="35" dur="75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ppt_x"/>
                                          </p:val>
                                        </p:tav>
                                        <p:tav tm="100000">
                                          <p:val>
                                            <p:strVal val="#ppt_x"/>
                                          </p:val>
                                        </p:tav>
                                      </p:tavLst>
                                    </p:anim>
                                    <p:anim calcmode="lin" valueType="num">
                                      <p:cBhvr additive="base">
                                        <p:cTn id="40" dur="500" fill="hold"/>
                                        <p:tgtEl>
                                          <p:spTgt spid="46"/>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750"/>
                                        <p:tgtEl>
                                          <p:spTgt spid="4"/>
                                        </p:tgtEl>
                                      </p:cBhvr>
                                    </p:animEffect>
                                    <p:anim calcmode="lin" valueType="num">
                                      <p:cBhvr>
                                        <p:cTn id="50" dur="750" fill="hold"/>
                                        <p:tgtEl>
                                          <p:spTgt spid="4"/>
                                        </p:tgtEl>
                                        <p:attrNameLst>
                                          <p:attrName>ppt_x</p:attrName>
                                        </p:attrNameLst>
                                      </p:cBhvr>
                                      <p:tavLst>
                                        <p:tav tm="0">
                                          <p:val>
                                            <p:strVal val="#ppt_x"/>
                                          </p:val>
                                        </p:tav>
                                        <p:tav tm="100000">
                                          <p:val>
                                            <p:strVal val="#ppt_x"/>
                                          </p:val>
                                        </p:tav>
                                      </p:tavLst>
                                    </p:anim>
                                    <p:anim calcmode="lin" valueType="num">
                                      <p:cBhvr>
                                        <p:cTn id="51" dur="750" fill="hold"/>
                                        <p:tgtEl>
                                          <p:spTgt spid="4"/>
                                        </p:tgtEl>
                                        <p:attrNameLst>
                                          <p:attrName>ppt_y</p:attrName>
                                        </p:attrNameLst>
                                      </p:cBhvr>
                                      <p:tavLst>
                                        <p:tav tm="0">
                                          <p:val>
                                            <p:strVal val="#ppt_y+.1"/>
                                          </p:val>
                                        </p:tav>
                                        <p:tav tm="100000">
                                          <p:val>
                                            <p:strVal val="#ppt_y"/>
                                          </p:val>
                                        </p:tav>
                                      </p:tavLst>
                                    </p:anim>
                                  </p:childTnLst>
                                </p:cTn>
                              </p:par>
                            </p:childTnLst>
                          </p:cTn>
                        </p:par>
                        <p:par>
                          <p:cTn id="52" fill="hold">
                            <p:stCondLst>
                              <p:cond delay="750"/>
                            </p:stCondLst>
                            <p:childTnLst>
                              <p:par>
                                <p:cTn id="53" presetID="2" presetClass="entr" presetSubtype="4"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ppt_x"/>
                                          </p:val>
                                        </p:tav>
                                        <p:tav tm="100000">
                                          <p:val>
                                            <p:strVal val="#ppt_x"/>
                                          </p:val>
                                        </p:tav>
                                      </p:tavLst>
                                    </p:anim>
                                    <p:anim calcmode="lin" valueType="num">
                                      <p:cBhvr additive="base">
                                        <p:cTn id="6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750"/>
                                        <p:tgtEl>
                                          <p:spTgt spid="3"/>
                                        </p:tgtEl>
                                      </p:cBhvr>
                                    </p:animEffect>
                                    <p:anim calcmode="lin" valueType="num">
                                      <p:cBhvr>
                                        <p:cTn id="66" dur="750" fill="hold"/>
                                        <p:tgtEl>
                                          <p:spTgt spid="3"/>
                                        </p:tgtEl>
                                        <p:attrNameLst>
                                          <p:attrName>ppt_x</p:attrName>
                                        </p:attrNameLst>
                                      </p:cBhvr>
                                      <p:tavLst>
                                        <p:tav tm="0">
                                          <p:val>
                                            <p:strVal val="#ppt_x"/>
                                          </p:val>
                                        </p:tav>
                                        <p:tav tm="100000">
                                          <p:val>
                                            <p:strVal val="#ppt_x"/>
                                          </p:val>
                                        </p:tav>
                                      </p:tavLst>
                                    </p:anim>
                                    <p:anim calcmode="lin" valueType="num">
                                      <p:cBhvr>
                                        <p:cTn id="67" dur="750" fill="hold"/>
                                        <p:tgtEl>
                                          <p:spTgt spid="3"/>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 presetClass="entr" presetSubtype="1"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 fill="hold"/>
                                        <p:tgtEl>
                                          <p:spTgt spid="50"/>
                                        </p:tgtEl>
                                        <p:attrNameLst>
                                          <p:attrName>ppt_x</p:attrName>
                                        </p:attrNameLst>
                                      </p:cBhvr>
                                      <p:tavLst>
                                        <p:tav tm="0">
                                          <p:val>
                                            <p:strVal val="#ppt_x"/>
                                          </p:val>
                                        </p:tav>
                                        <p:tav tm="100000">
                                          <p:val>
                                            <p:strVal val="#ppt_x"/>
                                          </p:val>
                                        </p:tav>
                                      </p:tavLst>
                                    </p:anim>
                                    <p:anim calcmode="lin" valueType="num">
                                      <p:cBhvr additive="base">
                                        <p:cTn id="72" dur="500" fill="hold"/>
                                        <p:tgtEl>
                                          <p:spTgt spid="5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fill="hold"/>
                                        <p:tgtEl>
                                          <p:spTgt spid="51"/>
                                        </p:tgtEl>
                                        <p:attrNameLst>
                                          <p:attrName>ppt_x</p:attrName>
                                        </p:attrNameLst>
                                      </p:cBhvr>
                                      <p:tavLst>
                                        <p:tav tm="0">
                                          <p:val>
                                            <p:strVal val="#ppt_x"/>
                                          </p:val>
                                        </p:tav>
                                        <p:tav tm="100000">
                                          <p:val>
                                            <p:strVal val="#ppt_x"/>
                                          </p:val>
                                        </p:tav>
                                      </p:tavLst>
                                    </p:anim>
                                    <p:anim calcmode="lin" valueType="num">
                                      <p:cBhvr additive="base">
                                        <p:cTn id="76"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fade">
                                      <p:cBhvr>
                                        <p:cTn id="81" dur="750"/>
                                        <p:tgtEl>
                                          <p:spTgt spid="2"/>
                                        </p:tgtEl>
                                      </p:cBhvr>
                                    </p:animEffect>
                                    <p:anim calcmode="lin" valueType="num">
                                      <p:cBhvr>
                                        <p:cTn id="82" dur="750" fill="hold"/>
                                        <p:tgtEl>
                                          <p:spTgt spid="2"/>
                                        </p:tgtEl>
                                        <p:attrNameLst>
                                          <p:attrName>ppt_x</p:attrName>
                                        </p:attrNameLst>
                                      </p:cBhvr>
                                      <p:tavLst>
                                        <p:tav tm="0">
                                          <p:val>
                                            <p:strVal val="#ppt_x"/>
                                          </p:val>
                                        </p:tav>
                                        <p:tav tm="100000">
                                          <p:val>
                                            <p:strVal val="#ppt_x"/>
                                          </p:val>
                                        </p:tav>
                                      </p:tavLst>
                                    </p:anim>
                                    <p:anim calcmode="lin" valueType="num">
                                      <p:cBhvr>
                                        <p:cTn id="83" dur="750" fill="hold"/>
                                        <p:tgtEl>
                                          <p:spTgt spid="2"/>
                                        </p:tgtEl>
                                        <p:attrNameLst>
                                          <p:attrName>ppt_y</p:attrName>
                                        </p:attrNameLst>
                                      </p:cBhvr>
                                      <p:tavLst>
                                        <p:tav tm="0">
                                          <p:val>
                                            <p:strVal val="#ppt_y+.1"/>
                                          </p:val>
                                        </p:tav>
                                        <p:tav tm="100000">
                                          <p:val>
                                            <p:strVal val="#ppt_y"/>
                                          </p:val>
                                        </p:tav>
                                      </p:tavLst>
                                    </p:anim>
                                  </p:childTnLst>
                                </p:cTn>
                              </p:par>
                            </p:childTnLst>
                          </p:cTn>
                        </p:par>
                        <p:par>
                          <p:cTn id="84" fill="hold">
                            <p:stCondLst>
                              <p:cond delay="750"/>
                            </p:stCondLst>
                            <p:childTnLst>
                              <p:par>
                                <p:cTn id="85" presetID="2" presetClass="entr" presetSubtype="4"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additive="base">
                                        <p:cTn id="87" dur="500" fill="hold"/>
                                        <p:tgtEl>
                                          <p:spTgt spid="52"/>
                                        </p:tgtEl>
                                        <p:attrNameLst>
                                          <p:attrName>ppt_x</p:attrName>
                                        </p:attrNameLst>
                                      </p:cBhvr>
                                      <p:tavLst>
                                        <p:tav tm="0">
                                          <p:val>
                                            <p:strVal val="#ppt_x"/>
                                          </p:val>
                                        </p:tav>
                                        <p:tav tm="100000">
                                          <p:val>
                                            <p:strVal val="#ppt_x"/>
                                          </p:val>
                                        </p:tav>
                                      </p:tavLst>
                                    </p:anim>
                                    <p:anim calcmode="lin" valueType="num">
                                      <p:cBhvr additive="base">
                                        <p:cTn id="88" dur="500" fill="hold"/>
                                        <p:tgtEl>
                                          <p:spTgt spid="5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additive="base">
                                        <p:cTn id="91" dur="500" fill="hold"/>
                                        <p:tgtEl>
                                          <p:spTgt spid="53"/>
                                        </p:tgtEl>
                                        <p:attrNameLst>
                                          <p:attrName>ppt_x</p:attrName>
                                        </p:attrNameLst>
                                      </p:cBhvr>
                                      <p:tavLst>
                                        <p:tav tm="0">
                                          <p:val>
                                            <p:strVal val="#ppt_x"/>
                                          </p:val>
                                        </p:tav>
                                        <p:tav tm="100000">
                                          <p:val>
                                            <p:strVal val="#ppt_x"/>
                                          </p:val>
                                        </p:tav>
                                      </p:tavLst>
                                    </p:anim>
                                    <p:anim calcmode="lin" valueType="num">
                                      <p:cBhvr additive="base">
                                        <p:cTn id="9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4" grpId="0"/>
      <p:bldP spid="45" grpId="0"/>
      <p:bldP spid="46" grpId="0"/>
      <p:bldP spid="47" grpId="0"/>
      <p:bldP spid="48" grpId="0"/>
      <p:bldP spid="49" grpId="0"/>
      <p:bldP spid="50" grpId="0"/>
      <p:bldP spid="51" grpId="0"/>
      <p:bldP spid="52" grpId="0"/>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43"/>
          <p:cNvSpPr>
            <a:spLocks noChangeShapeType="1"/>
          </p:cNvSpPr>
          <p:nvPr/>
        </p:nvSpPr>
        <p:spPr bwMode="auto">
          <a:xfrm rot="5400000">
            <a:off x="3283608" y="1522933"/>
            <a:ext cx="0" cy="551989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4894819" y="1615686"/>
            <a:ext cx="0" cy="252672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6863359" y="3320605"/>
            <a:ext cx="0" cy="30222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4780192" y="265848"/>
            <a:ext cx="0" cy="252672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2834646" y="1953905"/>
            <a:ext cx="0" cy="34006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6339994" y="935285"/>
            <a:ext cx="1030982" cy="1018620"/>
          </a:xfrm>
          <a:prstGeom prst="diamond">
            <a:avLst/>
          </a:prstGeom>
          <a:solidFill>
            <a:schemeClr val="accent2"/>
          </a:solidFill>
          <a:ln w="19050">
            <a:noFill/>
            <a:round/>
          </a:ln>
        </p:spPr>
        <p:txBody>
          <a:bodyPr wrap="none" lIns="67070" tIns="33535" rIns="67070" bIns="33535" anchor="ctr"/>
          <a:lstStyle/>
          <a:p>
            <a:pPr algn="ctr">
              <a:defRPr/>
            </a:pPr>
            <a:r>
              <a:rPr lang="zh-CN" altLang="en-US" sz="1500" kern="0" dirty="0">
                <a:solidFill>
                  <a:schemeClr val="bg1"/>
                </a:solidFill>
                <a:ea typeface="微软雅黑" panose="020B0503020204020204" pitchFamily="34" charset="-122"/>
              </a:rPr>
              <a:t>起点</a:t>
            </a:r>
          </a:p>
        </p:txBody>
      </p:sp>
      <p:sp>
        <p:nvSpPr>
          <p:cNvPr id="16" name="矩形 15"/>
          <p:cNvSpPr/>
          <p:nvPr/>
        </p:nvSpPr>
        <p:spPr>
          <a:xfrm>
            <a:off x="3536051" y="1230648"/>
            <a:ext cx="2663136" cy="252391"/>
          </a:xfrm>
          <a:prstGeom prst="rect">
            <a:avLst/>
          </a:prstGeom>
        </p:spPr>
        <p:txBody>
          <a:bodyPr wrap="square" lIns="67070" tIns="33535" rIns="67070" bIns="33535" anchor="ctr">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333737" y="935285"/>
            <a:ext cx="1030982" cy="1018620"/>
          </a:xfrm>
          <a:prstGeom prst="diamond">
            <a:avLst/>
          </a:prstGeom>
          <a:solidFill>
            <a:schemeClr val="accent1"/>
          </a:solidFill>
          <a:ln w="19050">
            <a:noFill/>
            <a:round/>
          </a:ln>
        </p:spPr>
        <p:txBody>
          <a:bodyPr wrap="none" lIns="67070" tIns="33535" rIns="67070" bIns="33535" anchor="ctr"/>
          <a:lstStyle/>
          <a:p>
            <a:pPr algn="ctr">
              <a:defRPr/>
            </a:pPr>
            <a:r>
              <a:rPr lang="zh-CN" altLang="en-US" sz="1500" kern="0" dirty="0" smtClean="0">
                <a:solidFill>
                  <a:schemeClr val="bg1"/>
                </a:solidFill>
                <a:ea typeface="微软雅黑" panose="020B0503020204020204" pitchFamily="34" charset="-122"/>
              </a:rPr>
              <a:t>第一季度</a:t>
            </a:r>
            <a:endParaRPr lang="zh-CN" altLang="en-US" sz="15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2333737" y="2268089"/>
            <a:ext cx="1030982" cy="1018620"/>
          </a:xfrm>
          <a:prstGeom prst="diamond">
            <a:avLst/>
          </a:prstGeom>
          <a:solidFill>
            <a:schemeClr val="accent3"/>
          </a:solidFill>
          <a:ln w="19050">
            <a:noFill/>
            <a:round/>
          </a:ln>
        </p:spPr>
        <p:txBody>
          <a:bodyPr wrap="none" lIns="67070" tIns="33535" rIns="67070" bIns="33535" anchor="ctr"/>
          <a:lstStyle/>
          <a:p>
            <a:pPr algn="ctr">
              <a:defRPr/>
            </a:pPr>
            <a:r>
              <a:rPr lang="zh-CN" altLang="en-US" sz="1500" kern="0" dirty="0" smtClean="0">
                <a:solidFill>
                  <a:schemeClr val="bg1"/>
                </a:solidFill>
                <a:ea typeface="微软雅黑" panose="020B0503020204020204" pitchFamily="34" charset="-122"/>
              </a:rPr>
              <a:t>第二季度</a:t>
            </a:r>
            <a:endParaRPr lang="zh-CN" altLang="en-US" sz="1500" kern="0" dirty="0">
              <a:solidFill>
                <a:schemeClr val="bg1"/>
              </a:solidFill>
              <a:ea typeface="微软雅黑" panose="020B0503020204020204" pitchFamily="34" charset="-122"/>
            </a:endParaRPr>
          </a:p>
        </p:txBody>
      </p:sp>
      <p:sp>
        <p:nvSpPr>
          <p:cNvPr id="19" name="矩形 18"/>
          <p:cNvSpPr/>
          <p:nvPr/>
        </p:nvSpPr>
        <p:spPr>
          <a:xfrm>
            <a:off x="3536051" y="2580486"/>
            <a:ext cx="2663136" cy="252391"/>
          </a:xfrm>
          <a:prstGeom prst="rect">
            <a:avLst/>
          </a:prstGeom>
        </p:spPr>
        <p:txBody>
          <a:bodyPr wrap="square" lIns="67070" tIns="33535" rIns="67070" bIns="33535" anchor="ctr">
            <a:spAutoFit/>
          </a:bodyPr>
          <a:lstStyle/>
          <a:p>
            <a:pPr algn="ctr">
              <a:lnSpc>
                <a:spcPct val="150000"/>
              </a:lnSpc>
            </a:pPr>
            <a:r>
              <a:rPr lang="zh-CN" altLang="en-US" sz="800" dirty="0">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800" dirty="0">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6347869" y="2268089"/>
            <a:ext cx="1030982" cy="1018620"/>
          </a:xfrm>
          <a:prstGeom prst="diamond">
            <a:avLst/>
          </a:prstGeom>
          <a:solidFill>
            <a:schemeClr val="accent4"/>
          </a:solidFill>
          <a:ln w="19050">
            <a:noFill/>
            <a:round/>
          </a:ln>
        </p:spPr>
        <p:txBody>
          <a:bodyPr wrap="none" lIns="67070" tIns="33535" rIns="67070" bIns="33535" anchor="ctr"/>
          <a:lstStyle/>
          <a:p>
            <a:pPr algn="ctr">
              <a:defRPr/>
            </a:pPr>
            <a:r>
              <a:rPr lang="zh-CN" altLang="en-US" sz="1500" kern="0" dirty="0" smtClean="0">
                <a:solidFill>
                  <a:schemeClr val="bg1"/>
                </a:solidFill>
                <a:ea typeface="微软雅黑" panose="020B0503020204020204" pitchFamily="34" charset="-122"/>
              </a:rPr>
              <a:t>第三季度</a:t>
            </a:r>
            <a:endParaRPr lang="zh-CN" altLang="en-US" sz="1500"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6347869" y="3658876"/>
            <a:ext cx="1030982" cy="1018620"/>
          </a:xfrm>
          <a:prstGeom prst="diamond">
            <a:avLst/>
          </a:prstGeom>
          <a:solidFill>
            <a:schemeClr val="accent1"/>
          </a:solidFill>
          <a:ln w="19050">
            <a:noFill/>
            <a:round/>
          </a:ln>
        </p:spPr>
        <p:txBody>
          <a:bodyPr wrap="none" lIns="67070" tIns="33535" rIns="67070" bIns="33535" anchor="ctr"/>
          <a:lstStyle/>
          <a:p>
            <a:pPr algn="ctr">
              <a:defRPr/>
            </a:pPr>
            <a:r>
              <a:rPr lang="zh-CN" altLang="en-US" sz="1500" kern="0" dirty="0" smtClean="0">
                <a:solidFill>
                  <a:schemeClr val="bg1"/>
                </a:solidFill>
                <a:ea typeface="微软雅黑" panose="020B0503020204020204" pitchFamily="34" charset="-122"/>
              </a:rPr>
              <a:t>第四季度</a:t>
            </a:r>
            <a:endParaRPr lang="zh-CN" altLang="en-US" sz="1500" kern="0" dirty="0">
              <a:solidFill>
                <a:schemeClr val="bg1"/>
              </a:solidFill>
              <a:ea typeface="微软雅黑" panose="020B0503020204020204" pitchFamily="34" charset="-122"/>
            </a:endParaRPr>
          </a:p>
        </p:txBody>
      </p:sp>
      <p:sp>
        <p:nvSpPr>
          <p:cNvPr id="22" name="矩形 21"/>
          <p:cNvSpPr/>
          <p:nvPr/>
        </p:nvSpPr>
        <p:spPr>
          <a:xfrm>
            <a:off x="872913" y="3984317"/>
            <a:ext cx="5170644" cy="252391"/>
          </a:xfrm>
          <a:prstGeom prst="rect">
            <a:avLst/>
          </a:prstGeom>
        </p:spPr>
        <p:txBody>
          <a:bodyPr wrap="square" lIns="67070" tIns="33535" rIns="67070" bIns="33535" anchor="ctr">
            <a:spAutoFit/>
          </a:bodyPr>
          <a:lstStyle/>
          <a:p>
            <a:pPr algn="ctr">
              <a:lnSpc>
                <a:spcPct val="150000"/>
              </a:lnSpc>
            </a:pPr>
            <a:r>
              <a:rPr lang="zh-CN" altLang="en-US" sz="800" dirty="0">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800" dirty="0">
              <a:latin typeface="微软雅黑" panose="020B0503020204020204" pitchFamily="34" charset="-122"/>
              <a:ea typeface="微软雅黑" panose="020B0503020204020204" pitchFamily="34" charset="-122"/>
            </a:endParaRPr>
          </a:p>
        </p:txBody>
      </p:sp>
    </p:spTree>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par>
                          <p:cTn id="12" fill="hold">
                            <p:stCondLst>
                              <p:cond delay="5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16"/>
                                        </p:tgtEl>
                                        <p:attrNameLst>
                                          <p:attrName>style.visibility</p:attrName>
                                        </p:attrNameLst>
                                      </p:cBhvr>
                                      <p:to>
                                        <p:strVal val="visible"/>
                                      </p:to>
                                    </p:set>
                                    <p:animEffect transition="in" filter="wipe(left)">
                                      <p:cBhvr>
                                        <p:cTn id="20" dur="100"/>
                                        <p:tgtEl>
                                          <p:spTgt spid="16"/>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16"/>
                                        </p:tgtEl>
                                      </p:cBhvr>
                                      <p:to x="80000" y="100000"/>
                                    </p:animScale>
                                    <p:anim by="(#ppt_w*0.10)" calcmode="lin" valueType="num">
                                      <p:cBhvr>
                                        <p:cTn id="23" dur="50" autoRev="1" fill="hold">
                                          <p:stCondLst>
                                            <p:cond delay="0"/>
                                          </p:stCondLst>
                                        </p:cTn>
                                        <p:tgtEl>
                                          <p:spTgt spid="16"/>
                                        </p:tgtEl>
                                        <p:attrNameLst>
                                          <p:attrName>ppt_x</p:attrName>
                                        </p:attrNameLst>
                                      </p:cBhvr>
                                    </p:anim>
                                    <p:anim by="(-#ppt_w*0.10)" calcmode="lin" valueType="num">
                                      <p:cBhvr>
                                        <p:cTn id="24" dur="50" autoRev="1" fill="hold">
                                          <p:stCondLst>
                                            <p:cond delay="0"/>
                                          </p:stCondLst>
                                        </p:cTn>
                                        <p:tgtEl>
                                          <p:spTgt spid="16"/>
                                        </p:tgtEl>
                                        <p:attrNameLst>
                                          <p:attrName>ppt_y</p:attrName>
                                        </p:attrNameLst>
                                      </p:cBhvr>
                                    </p:anim>
                                    <p:animRot by="-480000">
                                      <p:cBhvr>
                                        <p:cTn id="25" dur="50" autoRev="1" fill="hold">
                                          <p:stCondLst>
                                            <p:cond delay="0"/>
                                          </p:stCondLst>
                                        </p:cTn>
                                        <p:tgtEl>
                                          <p:spTgt spid="16"/>
                                        </p:tgtEl>
                                        <p:attrNameLst>
                                          <p:attrName>r</p:attrName>
                                        </p:attrNameLst>
                                      </p:cBhvr>
                                    </p:animRot>
                                  </p:childTnLst>
                                </p:cTn>
                              </p:par>
                            </p:childTnLst>
                          </p:cTn>
                        </p:par>
                        <p:par>
                          <p:cTn id="26" fill="hold">
                            <p:stCondLst>
                              <p:cond delay="155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2050"/>
                            </p:stCondLst>
                            <p:childTnLst>
                              <p:par>
                                <p:cTn id="31" presetID="2" presetClass="entr" presetSubtype="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0-#ppt_h/2"/>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2550"/>
                            </p:stCondLst>
                            <p:childTnLst>
                              <p:par>
                                <p:cTn id="39" presetID="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childTnLst>
                          </p:cTn>
                        </p:par>
                        <p:par>
                          <p:cTn id="43" fill="hold">
                            <p:stCondLst>
                              <p:cond delay="3050"/>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19"/>
                                        </p:tgtEl>
                                        <p:attrNameLst>
                                          <p:attrName>style.visibility</p:attrName>
                                        </p:attrNameLst>
                                      </p:cBhvr>
                                      <p:to>
                                        <p:strVal val="visible"/>
                                      </p:to>
                                    </p:set>
                                    <p:animEffect transition="in" filter="wipe(left)">
                                      <p:cBhvr>
                                        <p:cTn id="46" dur="100"/>
                                        <p:tgtEl>
                                          <p:spTgt spid="19"/>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19"/>
                                        </p:tgtEl>
                                      </p:cBhvr>
                                      <p:to x="80000" y="100000"/>
                                    </p:animScale>
                                    <p:anim by="(#ppt_w*0.10)" calcmode="lin" valueType="num">
                                      <p:cBhvr>
                                        <p:cTn id="49" dur="50" autoRev="1" fill="hold">
                                          <p:stCondLst>
                                            <p:cond delay="0"/>
                                          </p:stCondLst>
                                        </p:cTn>
                                        <p:tgtEl>
                                          <p:spTgt spid="19"/>
                                        </p:tgtEl>
                                        <p:attrNameLst>
                                          <p:attrName>ppt_x</p:attrName>
                                        </p:attrNameLst>
                                      </p:cBhvr>
                                    </p:anim>
                                    <p:anim by="(-#ppt_w*0.10)" calcmode="lin" valueType="num">
                                      <p:cBhvr>
                                        <p:cTn id="50" dur="50" autoRev="1" fill="hold">
                                          <p:stCondLst>
                                            <p:cond delay="0"/>
                                          </p:stCondLst>
                                        </p:cTn>
                                        <p:tgtEl>
                                          <p:spTgt spid="19"/>
                                        </p:tgtEl>
                                        <p:attrNameLst>
                                          <p:attrName>ppt_y</p:attrName>
                                        </p:attrNameLst>
                                      </p:cBhvr>
                                    </p:anim>
                                    <p:animRot by="-480000">
                                      <p:cBhvr>
                                        <p:cTn id="51" dur="50" autoRev="1" fill="hold">
                                          <p:stCondLst>
                                            <p:cond delay="0"/>
                                          </p:stCondLst>
                                        </p:cTn>
                                        <p:tgtEl>
                                          <p:spTgt spid="19"/>
                                        </p:tgtEl>
                                        <p:attrNameLst>
                                          <p:attrName>r</p:attrName>
                                        </p:attrNameLst>
                                      </p:cBhvr>
                                    </p:animRot>
                                  </p:childTnLst>
                                </p:cTn>
                              </p:par>
                            </p:childTnLst>
                          </p:cTn>
                        </p:par>
                        <p:par>
                          <p:cTn id="52" fill="hold">
                            <p:stCondLst>
                              <p:cond delay="3600"/>
                            </p:stCondLst>
                            <p:childTnLst>
                              <p:par>
                                <p:cTn id="53" presetID="22"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up)">
                                      <p:cBhvr>
                                        <p:cTn id="55" dur="500"/>
                                        <p:tgtEl>
                                          <p:spTgt spid="9"/>
                                        </p:tgtEl>
                                      </p:cBhvr>
                                    </p:animEffect>
                                  </p:childTnLst>
                                </p:cTn>
                              </p:par>
                            </p:childTnLst>
                          </p:cTn>
                        </p:par>
                        <p:par>
                          <p:cTn id="56" fill="hold">
                            <p:stCondLst>
                              <p:cond delay="4100"/>
                            </p:stCondLst>
                            <p:childTnLst>
                              <p:par>
                                <p:cTn id="57" presetID="2" presetClass="entr" presetSubtype="1"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0-#ppt_h/2"/>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600"/>
                            </p:stCondLst>
                            <p:childTnLst>
                              <p:par>
                                <p:cTn id="65" presetID="22" presetClass="entr" presetSubtype="8" fill="hold" grpId="0" nodeType="afterEffect">
                                  <p:stCondLst>
                                    <p:cond delay="0"/>
                                  </p:stCondLst>
                                  <p:iterate type="lt">
                                    <p:tmPct val="30000"/>
                                  </p:iterate>
                                  <p:childTnLst>
                                    <p:set>
                                      <p:cBhvr>
                                        <p:cTn id="66" dur="1" fill="hold">
                                          <p:stCondLst>
                                            <p:cond delay="0"/>
                                          </p:stCondLst>
                                        </p:cTn>
                                        <p:tgtEl>
                                          <p:spTgt spid="22"/>
                                        </p:tgtEl>
                                        <p:attrNameLst>
                                          <p:attrName>style.visibility</p:attrName>
                                        </p:attrNameLst>
                                      </p:cBhvr>
                                      <p:to>
                                        <p:strVal val="visible"/>
                                      </p:to>
                                    </p:set>
                                    <p:animEffect transition="in" filter="wipe(left)">
                                      <p:cBhvr>
                                        <p:cTn id="67" dur="100"/>
                                        <p:tgtEl>
                                          <p:spTgt spid="22"/>
                                        </p:tgtEl>
                                      </p:cBhvr>
                                    </p:animEffect>
                                  </p:childTnLst>
                                </p:cTn>
                              </p:par>
                              <p:par>
                                <p:cTn id="68" presetID="36" presetClass="emph" presetSubtype="0" fill="hold" grpId="1" nodeType="withEffect">
                                  <p:stCondLst>
                                    <p:cond delay="0"/>
                                  </p:stCondLst>
                                  <p:iterate type="lt">
                                    <p:tmPct val="30000"/>
                                  </p:iterate>
                                  <p:childTnLst>
                                    <p:animScale>
                                      <p:cBhvr>
                                        <p:cTn id="69" dur="50" autoRev="1" fill="hold">
                                          <p:stCondLst>
                                            <p:cond delay="0"/>
                                          </p:stCondLst>
                                        </p:cTn>
                                        <p:tgtEl>
                                          <p:spTgt spid="22"/>
                                        </p:tgtEl>
                                      </p:cBhvr>
                                      <p:to x="80000" y="100000"/>
                                    </p:animScale>
                                    <p:anim by="(#ppt_w*0.10)" calcmode="lin" valueType="num">
                                      <p:cBhvr>
                                        <p:cTn id="70" dur="50" autoRev="1" fill="hold">
                                          <p:stCondLst>
                                            <p:cond delay="0"/>
                                          </p:stCondLst>
                                        </p:cTn>
                                        <p:tgtEl>
                                          <p:spTgt spid="22"/>
                                        </p:tgtEl>
                                        <p:attrNameLst>
                                          <p:attrName>ppt_x</p:attrName>
                                        </p:attrNameLst>
                                      </p:cBhvr>
                                    </p:anim>
                                    <p:anim by="(-#ppt_w*0.10)" calcmode="lin" valueType="num">
                                      <p:cBhvr>
                                        <p:cTn id="71" dur="50" autoRev="1" fill="hold">
                                          <p:stCondLst>
                                            <p:cond delay="0"/>
                                          </p:stCondLst>
                                        </p:cTn>
                                        <p:tgtEl>
                                          <p:spTgt spid="22"/>
                                        </p:tgtEl>
                                        <p:attrNameLst>
                                          <p:attrName>ppt_y</p:attrName>
                                        </p:attrNameLst>
                                      </p:cBhvr>
                                    </p:anim>
                                    <p:animRot by="-480000">
                                      <p:cBhvr>
                                        <p:cTn id="72"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2" cstate="print"/>
          <a:stretch>
            <a:fillRect/>
          </a:stretch>
        </p:blipFill>
        <p:spPr bwMode="auto">
          <a:xfrm>
            <a:off x="845506" y="1552935"/>
            <a:ext cx="2998287" cy="2894709"/>
          </a:xfrm>
          <a:prstGeom prst="rect">
            <a:avLst/>
          </a:prstGeom>
          <a:blipFill dpi="0" rotWithShape="1">
            <a:blip r:embed="rId3" cstate="print"/>
            <a:srcRect/>
            <a:tile tx="0" ty="0" sx="100000" sy="100000" flip="none" algn="tl"/>
          </a:blipFill>
          <a:extLst/>
        </p:spPr>
      </p:pic>
      <p:grpSp>
        <p:nvGrpSpPr>
          <p:cNvPr id="2" name="8"/>
          <p:cNvGrpSpPr/>
          <p:nvPr/>
        </p:nvGrpSpPr>
        <p:grpSpPr>
          <a:xfrm>
            <a:off x="4190155" y="1476013"/>
            <a:ext cx="4236482" cy="3048554"/>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9"/>
          <p:cNvSpPr txBox="1"/>
          <p:nvPr/>
        </p:nvSpPr>
        <p:spPr>
          <a:xfrm>
            <a:off x="4912516" y="1870683"/>
            <a:ext cx="2735417" cy="276934"/>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4887269" y="2362150"/>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4912516" y="3165445"/>
            <a:ext cx="2735417" cy="276914"/>
          </a:xfrm>
          <a:prstGeom prst="rect">
            <a:avLst/>
          </a:prstGeom>
          <a:noFill/>
        </p:spPr>
        <p:txBody>
          <a:bodyPr wrap="square" lIns="0" tIns="0" rIns="0" bIns="0"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加入你的标题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TextBox 106"/>
          <p:cNvSpPr txBox="1"/>
          <p:nvPr/>
        </p:nvSpPr>
        <p:spPr>
          <a:xfrm>
            <a:off x="4887269" y="3614229"/>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4937678" y="2226042"/>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7678" y="3516089"/>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05472"/>
      </p:ext>
    </p:extLst>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4859416e6be8372.jp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9" name="矩形 8"/>
          <p:cNvSpPr/>
          <p:nvPr/>
        </p:nvSpPr>
        <p:spPr>
          <a:xfrm>
            <a:off x="3494885" y="1203598"/>
            <a:ext cx="2157235" cy="972562"/>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2017</a:t>
            </a:r>
          </a:p>
        </p:txBody>
      </p:sp>
      <p:sp>
        <p:nvSpPr>
          <p:cNvPr id="10" name="文本框 16"/>
          <p:cNvSpPr txBox="1"/>
          <p:nvPr/>
        </p:nvSpPr>
        <p:spPr>
          <a:xfrm>
            <a:off x="2195736" y="1990396"/>
            <a:ext cx="4968552" cy="619655"/>
          </a:xfrm>
          <a:prstGeom prst="rect">
            <a:avLst/>
          </a:prstGeom>
          <a:noFill/>
        </p:spPr>
        <p:txBody>
          <a:bodyPr wrap="square" lIns="65023" tIns="32511" rIns="65023" bIns="32511" rtlCol="0">
            <a:spAutoFit/>
          </a:bodyPr>
          <a:lstStyle/>
          <a:p>
            <a:pPr>
              <a:buNone/>
            </a:pPr>
            <a:r>
              <a:rPr lang="zh-CN" altLang="en-US" sz="3600" b="1" cap="all" dirty="0" smtClean="0">
                <a:solidFill>
                  <a:schemeClr val="tx1">
                    <a:lumMod val="65000"/>
                    <a:lumOff val="35000"/>
                  </a:schemeClr>
                </a:solidFill>
                <a:latin typeface="微软雅黑" pitchFamily="34" charset="-122"/>
                <a:ea typeface="微软雅黑" pitchFamily="34" charset="-122"/>
                <a:cs typeface="Arial" panose="020B0604020202020204" pitchFamily="34" charset="0"/>
              </a:rPr>
              <a:t>演讲完毕，谢谢观看！</a:t>
            </a:r>
            <a:endParaRPr lang="zh-CN" altLang="en-US" sz="3600" b="1" cap="all" dirty="0">
              <a:solidFill>
                <a:schemeClr val="tx1">
                  <a:lumMod val="65000"/>
                  <a:lumOff val="35000"/>
                </a:schemeClr>
              </a:solidFill>
              <a:latin typeface="微软雅黑" pitchFamily="34" charset="-122"/>
              <a:ea typeface="微软雅黑" pitchFamily="34" charset="-122"/>
              <a:cs typeface="Arial" panose="020B0604020202020204" pitchFamily="34" charset="0"/>
            </a:endParaRPr>
          </a:p>
        </p:txBody>
      </p:sp>
      <p:sp>
        <p:nvSpPr>
          <p:cNvPr id="11" name="矩形 259"/>
          <p:cNvSpPr>
            <a:spLocks noChangeArrowheads="1"/>
          </p:cNvSpPr>
          <p:nvPr/>
        </p:nvSpPr>
        <p:spPr bwMode="auto">
          <a:xfrm>
            <a:off x="3096636" y="2712245"/>
            <a:ext cx="3225742" cy="21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适用于述职报告</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个人简介</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工作总结</a:t>
            </a:r>
            <a:r>
              <a:rPr lang="en-US" altLang="zh-CN" sz="1000" cap="all" dirty="0">
                <a:solidFill>
                  <a:schemeClr val="tx1">
                    <a:lumMod val="65000"/>
                    <a:lumOff val="35000"/>
                  </a:schemeClr>
                </a:solidFill>
                <a:cs typeface="Arial" panose="020B0604020202020204" pitchFamily="34" charset="0"/>
              </a:rPr>
              <a:t>|</a:t>
            </a:r>
            <a:r>
              <a:rPr lang="zh-CN" altLang="en-US" sz="1000" cap="all" dirty="0">
                <a:solidFill>
                  <a:schemeClr val="tx1">
                    <a:lumMod val="65000"/>
                    <a:lumOff val="35000"/>
                  </a:schemeClr>
                </a:solidFill>
                <a:cs typeface="Arial" panose="020B0604020202020204" pitchFamily="34" charset="0"/>
              </a:rPr>
              <a:t>会议报告等</a:t>
            </a:r>
            <a:r>
              <a:rPr lang="en-US" altLang="zh-CN" sz="1000" cap="all" dirty="0">
                <a:solidFill>
                  <a:schemeClr val="tx1">
                    <a:lumMod val="65000"/>
                    <a:lumOff val="35000"/>
                  </a:schemeClr>
                </a:solidFill>
                <a:cs typeface="Arial" panose="020B0604020202020204" pitchFamily="34" charset="0"/>
              </a:rPr>
              <a:t>|</a:t>
            </a:r>
            <a:endParaRPr lang="zh-CN" altLang="en-US" sz="1000" cap="all" dirty="0">
              <a:solidFill>
                <a:schemeClr val="tx1">
                  <a:lumMod val="65000"/>
                  <a:lumOff val="35000"/>
                </a:schemeClr>
              </a:solidFill>
              <a:cs typeface="Arial" panose="020B0604020202020204" pitchFamily="34" charset="0"/>
            </a:endParaRPr>
          </a:p>
        </p:txBody>
      </p:sp>
      <p:sp>
        <p:nvSpPr>
          <p:cNvPr id="12" name="文本框 19"/>
          <p:cNvSpPr txBox="1"/>
          <p:nvPr/>
        </p:nvSpPr>
        <p:spPr>
          <a:xfrm>
            <a:off x="2446426" y="3021182"/>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itchFamily="34" charset="-122"/>
                <a:ea typeface="微软雅黑"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itchFamily="34" charset="-122"/>
              <a:ea typeface="微软雅黑" pitchFamily="34" charset="-122"/>
              <a:cs typeface="Arial" panose="020B0604020202020204" pitchFamily="34" charset="0"/>
            </a:endParaRPr>
          </a:p>
        </p:txBody>
      </p:sp>
      <p:sp>
        <p:nvSpPr>
          <p:cNvPr id="14" name="TextBox 33">
            <a:extLst>
              <a:ext uri="{FF2B5EF4-FFF2-40B4-BE49-F238E27FC236}">
                <a16:creationId xmlns:a16="http://schemas.microsoft.com/office/drawing/2014/main" xmlns="" id="{66B30D1F-6C56-41E3-87D1-C7C1EDF252C5}"/>
              </a:ext>
            </a:extLst>
          </p:cNvPr>
          <p:cNvSpPr txBox="1"/>
          <p:nvPr/>
        </p:nvSpPr>
        <p:spPr>
          <a:xfrm>
            <a:off x="2771800" y="3446879"/>
            <a:ext cx="4425869"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优</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品</a:t>
            </a:r>
            <a:r>
              <a:rPr lang="en-US" altLang="zh-CN" sz="120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mtClean="0">
                <a:solidFill>
                  <a:schemeClr val="bg1">
                    <a:lumMod val="50000"/>
                  </a:schemeClr>
                </a:solidFill>
                <a:latin typeface="微软雅黑" panose="020B0503020204020204" pitchFamily="34" charset="-122"/>
                <a:ea typeface="微软雅黑" panose="020B0503020204020204" pitchFamily="34" charset="-122"/>
              </a:rPr>
              <a:t>                     </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月</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日</a:t>
            </a:r>
          </a:p>
        </p:txBody>
      </p:sp>
    </p:spTree>
  </p:cSld>
  <p:clrMapOvr>
    <a:masterClrMapping/>
  </p:clrMapOvr>
  <p:transition spd="med">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6140"/>
                                  </p:iterate>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 calcmode="lin" valueType="num">
                                      <p:cBhvr>
                                        <p:cTn id="1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childTnLst>
                          </p:cTn>
                        </p:par>
                        <p:par>
                          <p:cTn id="32" fill="hold">
                            <p:stCondLst>
                              <p:cond delay="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22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11"/>
                                        </p:tgtEl>
                                      </p:cBhvr>
                                    </p:animEffect>
                                    <p:animScale>
                                      <p:cBhvr>
                                        <p:cTn id="43" dur="250" autoRev="1" fill="hold"/>
                                        <p:tgtEl>
                                          <p:spTgt spid="11"/>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grpId="0" nodeType="clickEffect">
                                  <p:stCondLst>
                                    <p:cond delay="0"/>
                                  </p:stCondLst>
                                  <p:childTnLst>
                                    <p:animEffect transition="out" filter="fade">
                                      <p:cBhvr>
                                        <p:cTn id="47" dur="500" tmFilter="0, 0; .2, .5; .8, .5; 1, 0"/>
                                        <p:tgtEl>
                                          <p:spTgt spid="12"/>
                                        </p:tgtEl>
                                      </p:cBhvr>
                                    </p:animEffect>
                                    <p:animScale>
                                      <p:cBhvr>
                                        <p:cTn id="48" dur="250" autoRev="1" fill="hold"/>
                                        <p:tgtEl>
                                          <p:spTgt spid="12"/>
                                        </p:tgtEl>
                                      </p:cBhvr>
                                      <p:by x="105000" y="105000"/>
                                    </p:animScale>
                                  </p:childTnLst>
                                </p:cTn>
                              </p:par>
                            </p:childTnLst>
                          </p:cTn>
                        </p:par>
                        <p:par>
                          <p:cTn id="49" fill="hold">
                            <p:stCondLst>
                              <p:cond delay="5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P spid="11" grpId="1"/>
      <p:bldP spid="12" grpId="0"/>
      <p:bldP spid="12" grpId="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defTabSz="685800">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800">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defTabSz="685800">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515269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238">
      <a:dk1>
        <a:sysClr val="windowText" lastClr="000000"/>
      </a:dk1>
      <a:lt1>
        <a:sysClr val="window" lastClr="FFFFFF"/>
      </a:lt1>
      <a:dk2>
        <a:srgbClr val="5A6378"/>
      </a:dk2>
      <a:lt2>
        <a:srgbClr val="7F7F7F"/>
      </a:lt2>
      <a:accent1>
        <a:srgbClr val="60B5CC"/>
      </a:accent1>
      <a:accent2>
        <a:srgbClr val="A6D3A7"/>
      </a:accent2>
      <a:accent3>
        <a:srgbClr val="60B5CC"/>
      </a:accent3>
      <a:accent4>
        <a:srgbClr val="A6D3A7"/>
      </a:accent4>
      <a:accent5>
        <a:srgbClr val="60B5CC"/>
      </a:accent5>
      <a:accent6>
        <a:srgbClr val="A6D3A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3807</TotalTime>
  <Words>3468</Words>
  <Application>Microsoft Office PowerPoint</Application>
  <PresentationFormat>全屏显示(16:9)</PresentationFormat>
  <Paragraphs>200</Paragraphs>
  <Slides>25</Slides>
  <Notes>20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25</vt:i4>
      </vt:variant>
    </vt:vector>
  </HeadingPairs>
  <TitlesOfParts>
    <vt:vector size="46" baseType="lpstr">
      <vt:lpstr>Gill Sans</vt:lpstr>
      <vt:lpstr>맑은 고딕</vt:lpstr>
      <vt:lpstr>Meiryo</vt:lpstr>
      <vt:lpstr>Roboto Condensed Light</vt:lpstr>
      <vt:lpstr>SF UI Display Thin</vt:lpstr>
      <vt:lpstr>华文黑体</vt:lpstr>
      <vt:lpstr>时尚中黑简体</vt:lpstr>
      <vt:lpstr>宋体</vt:lpstr>
      <vt:lpstr>微软雅黑</vt:lpstr>
      <vt:lpstr>Aller Light</vt:lpstr>
      <vt:lpstr>Arial</vt:lpstr>
      <vt:lpstr>Broadway</vt:lpstr>
      <vt:lpstr>Calibri</vt:lpstr>
      <vt:lpstr>Calibri Light</vt:lpstr>
      <vt:lpstr>Impact</vt:lpstr>
      <vt:lpstr>Lato Light</vt:lpstr>
      <vt:lpstr>Roboto condensed</vt:lpstr>
      <vt:lpstr>Segoe UI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405</cp:revision>
  <dcterms:created xsi:type="dcterms:W3CDTF">2014-11-09T01:07:25Z</dcterms:created>
  <dcterms:modified xsi:type="dcterms:W3CDTF">2017-10-11T01:02:39Z</dcterms:modified>
</cp:coreProperties>
</file>