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  <p:sldMasterId id="2147483700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02" autoAdjust="0"/>
    <p:restoredTop sz="93692"/>
  </p:normalViewPr>
  <p:slideViewPr>
    <p:cSldViewPr snapToGrid="0" snapToObjects="1">
      <p:cViewPr varScale="1">
        <p:scale>
          <a:sx n="106" d="100"/>
          <a:sy n="106" d="100"/>
        </p:scale>
        <p:origin x="10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70-4036-82C0-A0000CFA8437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70-4036-82C0-A0000CFA8437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070-4036-82C0-A0000CFA8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78-4400-949A-4E2E526264F2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78-4400-949A-4E2E526264F2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178-4400-949A-4E2E52626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87-422E-A1EA-86CA07220BD9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87-422E-A1EA-86CA07220BD9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C87-422E-A1EA-86CA07220B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3"/>
                <c:pt idx="0">
                  <c:v>3.5</c:v>
                </c:pt>
                <c:pt idx="1">
                  <c:v>4.5</c:v>
                </c:pt>
                <c:pt idx="2">
                  <c:v>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08-4BD5-ACB4-1047F7A95C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3"/>
                <c:pt idx="0">
                  <c:v>1.8</c:v>
                </c:pt>
                <c:pt idx="1">
                  <c:v>2.8</c:v>
                </c:pt>
                <c:pt idx="2">
                  <c:v>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08-4BD5-ACB4-1047F7A95C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3"/>
                <c:pt idx="0">
                  <c:v>3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08-4BD5-ACB4-1047F7A95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594416"/>
        <c:axId val="298643216"/>
      </c:barChart>
      <c:catAx>
        <c:axId val="29759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altLang="en-US"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298643216"/>
        <c:crosses val="autoZero"/>
        <c:auto val="1"/>
        <c:lblAlgn val="ctr"/>
        <c:lblOffset val="100"/>
        <c:noMultiLvlLbl val="0"/>
      </c:catAx>
      <c:valAx>
        <c:axId val="298643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297594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 algn="ctr">
        <a:defRPr lang="zh-CN" altLang="en-US" sz="1000" b="0" i="0" u="none" strike="noStrike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8C-4DDF-96D9-C6D3392A68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8C-4DDF-96D9-C6D3392A68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8C-4DDF-96D9-C6D3392A6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8646576"/>
        <c:axId val="298647136"/>
        <c:axId val="298660224"/>
      </c:bar3DChart>
      <c:catAx>
        <c:axId val="29864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8647136"/>
        <c:crosses val="autoZero"/>
        <c:auto val="1"/>
        <c:lblAlgn val="ctr"/>
        <c:lblOffset val="100"/>
        <c:noMultiLvlLbl val="0"/>
      </c:catAx>
      <c:valAx>
        <c:axId val="29864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8646576"/>
        <c:crosses val="autoZero"/>
        <c:crossBetween val="between"/>
      </c:valAx>
      <c:serAx>
        <c:axId val="2986602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8647136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0267D-E419-4FBE-AFB8-DA44152EA414}" type="datetimeFigureOut">
              <a:rPr lang="zh-CN" altLang="en-US" smtClean="0"/>
              <a:t>2017/3/12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88FFA-287B-491F-A333-73E27DF47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808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540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3754250" y="2596214"/>
            <a:ext cx="4972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 userDrawn="1"/>
        </p:nvSpPr>
        <p:spPr>
          <a:xfrm>
            <a:off x="5565846" y="1297120"/>
            <a:ext cx="1032394" cy="1032394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5228762" y="1493368"/>
            <a:ext cx="170656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LOGO</a:t>
            </a:r>
          </a:p>
          <a:p>
            <a:pPr lvl="0"/>
            <a:r>
              <a:rPr lang="en-US" altLang="zh-CN" dirty="0"/>
              <a:t>HERE</a:t>
            </a:r>
            <a:endParaRPr lang="zh-CN" altLang="en-US" dirty="0"/>
          </a:p>
        </p:txBody>
      </p:sp>
      <p:sp>
        <p:nvSpPr>
          <p:cNvPr id="9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3065727" y="2853386"/>
            <a:ext cx="6079596" cy="193899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POWERPOINT</a:t>
            </a:r>
          </a:p>
          <a:p>
            <a:pPr lvl="0"/>
            <a:r>
              <a:rPr lang="en-US" altLang="zh-CN" dirty="0"/>
              <a:t>TEMPLATE</a:t>
            </a:r>
          </a:p>
        </p:txBody>
      </p:sp>
      <p:sp>
        <p:nvSpPr>
          <p:cNvPr id="10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4356959" y="4911606"/>
            <a:ext cx="345016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PRESENTED BY </a:t>
            </a:r>
            <a:r>
              <a:rPr lang="en-US" altLang="zh-CN" dirty="0" err="1"/>
              <a:t>OfficePLUSs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30118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/>
          <p:cNvSpPr/>
          <p:nvPr userDrawn="1"/>
        </p:nvSpPr>
        <p:spPr>
          <a:xfrm>
            <a:off x="7372350" y="781102"/>
            <a:ext cx="666750" cy="487992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742950" y="1973942"/>
            <a:ext cx="5467350" cy="28771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222"/>
          <p:cNvSpPr>
            <a:spLocks noEditPoints="1"/>
          </p:cNvSpPr>
          <p:nvPr userDrawn="1"/>
        </p:nvSpPr>
        <p:spPr bwMode="auto">
          <a:xfrm rot="10800000">
            <a:off x="1279524" y="2466974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222"/>
          <p:cNvSpPr>
            <a:spLocks noEditPoints="1"/>
          </p:cNvSpPr>
          <p:nvPr userDrawn="1"/>
        </p:nvSpPr>
        <p:spPr bwMode="auto">
          <a:xfrm rot="10800000">
            <a:off x="1279524" y="3190838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222"/>
          <p:cNvSpPr>
            <a:spLocks noEditPoints="1"/>
          </p:cNvSpPr>
          <p:nvPr userDrawn="1"/>
        </p:nvSpPr>
        <p:spPr bwMode="auto">
          <a:xfrm rot="10800000">
            <a:off x="1279524" y="3974697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8118991" y="609599"/>
            <a:ext cx="3700832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CONTENTS</a:t>
            </a:r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1795766" y="2374253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1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795766" y="3098117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1795766" y="3881976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06286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/>
          <p:cNvSpPr/>
          <p:nvPr userDrawn="1"/>
        </p:nvSpPr>
        <p:spPr>
          <a:xfrm>
            <a:off x="7372350" y="781102"/>
            <a:ext cx="666750" cy="487992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742950" y="1973942"/>
            <a:ext cx="5467350" cy="372200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222"/>
          <p:cNvSpPr>
            <a:spLocks noEditPoints="1"/>
          </p:cNvSpPr>
          <p:nvPr userDrawn="1"/>
        </p:nvSpPr>
        <p:spPr bwMode="auto">
          <a:xfrm rot="10800000">
            <a:off x="1279524" y="2466974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222"/>
          <p:cNvSpPr>
            <a:spLocks noEditPoints="1"/>
          </p:cNvSpPr>
          <p:nvPr userDrawn="1"/>
        </p:nvSpPr>
        <p:spPr bwMode="auto">
          <a:xfrm rot="10800000">
            <a:off x="1279524" y="3190838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222"/>
          <p:cNvSpPr>
            <a:spLocks noEditPoints="1"/>
          </p:cNvSpPr>
          <p:nvPr userDrawn="1"/>
        </p:nvSpPr>
        <p:spPr bwMode="auto">
          <a:xfrm rot="10800000">
            <a:off x="1279524" y="3974697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222"/>
          <p:cNvSpPr>
            <a:spLocks noEditPoints="1"/>
          </p:cNvSpPr>
          <p:nvPr userDrawn="1"/>
        </p:nvSpPr>
        <p:spPr bwMode="auto">
          <a:xfrm rot="10800000">
            <a:off x="1279524" y="4758556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8118991" y="609599"/>
            <a:ext cx="3700832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CONTENTS</a:t>
            </a:r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1795766" y="2374253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1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795766" y="3098117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1795766" y="3881976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1795766" y="4665835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31550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五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/>
          <p:cNvSpPr/>
          <p:nvPr userDrawn="1"/>
        </p:nvSpPr>
        <p:spPr>
          <a:xfrm>
            <a:off x="7372350" y="781102"/>
            <a:ext cx="666750" cy="487992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742950" y="1973941"/>
            <a:ext cx="5467350" cy="46001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222"/>
          <p:cNvSpPr>
            <a:spLocks noEditPoints="1"/>
          </p:cNvSpPr>
          <p:nvPr userDrawn="1"/>
        </p:nvSpPr>
        <p:spPr bwMode="auto">
          <a:xfrm rot="10800000">
            <a:off x="1279524" y="2466974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222"/>
          <p:cNvSpPr>
            <a:spLocks noEditPoints="1"/>
          </p:cNvSpPr>
          <p:nvPr userDrawn="1"/>
        </p:nvSpPr>
        <p:spPr bwMode="auto">
          <a:xfrm rot="10800000">
            <a:off x="1279524" y="3190838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222"/>
          <p:cNvSpPr>
            <a:spLocks noEditPoints="1"/>
          </p:cNvSpPr>
          <p:nvPr userDrawn="1"/>
        </p:nvSpPr>
        <p:spPr bwMode="auto">
          <a:xfrm rot="10800000">
            <a:off x="1279524" y="3974697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222"/>
          <p:cNvSpPr>
            <a:spLocks noEditPoints="1"/>
          </p:cNvSpPr>
          <p:nvPr userDrawn="1"/>
        </p:nvSpPr>
        <p:spPr bwMode="auto">
          <a:xfrm rot="10800000">
            <a:off x="1279524" y="4758556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8118991" y="609599"/>
            <a:ext cx="3700832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CONTENTS</a:t>
            </a:r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1795766" y="2374253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1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795766" y="3098117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1795766" y="3881976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1795766" y="4665835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14" name="Freeform 222"/>
          <p:cNvSpPr>
            <a:spLocks noEditPoints="1"/>
          </p:cNvSpPr>
          <p:nvPr userDrawn="1"/>
        </p:nvSpPr>
        <p:spPr bwMode="auto">
          <a:xfrm rot="10800000">
            <a:off x="1279524" y="5542415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1795766" y="5449694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88291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/>
          <p:cNvSpPr/>
          <p:nvPr userDrawn="1"/>
        </p:nvSpPr>
        <p:spPr>
          <a:xfrm>
            <a:off x="7372350" y="781102"/>
            <a:ext cx="666750" cy="487992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742950" y="1510545"/>
            <a:ext cx="5467350" cy="492830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222"/>
          <p:cNvSpPr>
            <a:spLocks noEditPoints="1"/>
          </p:cNvSpPr>
          <p:nvPr userDrawn="1"/>
        </p:nvSpPr>
        <p:spPr bwMode="auto">
          <a:xfrm rot="10800000">
            <a:off x="1279524" y="2003578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222"/>
          <p:cNvSpPr>
            <a:spLocks noEditPoints="1"/>
          </p:cNvSpPr>
          <p:nvPr userDrawn="1"/>
        </p:nvSpPr>
        <p:spPr bwMode="auto">
          <a:xfrm rot="10800000">
            <a:off x="1279524" y="2727442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222"/>
          <p:cNvSpPr>
            <a:spLocks noEditPoints="1"/>
          </p:cNvSpPr>
          <p:nvPr userDrawn="1"/>
        </p:nvSpPr>
        <p:spPr bwMode="auto">
          <a:xfrm rot="10800000">
            <a:off x="1279524" y="3511301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222"/>
          <p:cNvSpPr>
            <a:spLocks noEditPoints="1"/>
          </p:cNvSpPr>
          <p:nvPr userDrawn="1"/>
        </p:nvSpPr>
        <p:spPr bwMode="auto">
          <a:xfrm rot="10800000">
            <a:off x="1279524" y="4295160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8118991" y="609599"/>
            <a:ext cx="3700832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CONTENTS</a:t>
            </a:r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1795766" y="1910857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1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795766" y="2634721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1795766" y="3418580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1795766" y="4202439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14" name="Freeform 222"/>
          <p:cNvSpPr>
            <a:spLocks noEditPoints="1"/>
          </p:cNvSpPr>
          <p:nvPr userDrawn="1"/>
        </p:nvSpPr>
        <p:spPr bwMode="auto">
          <a:xfrm rot="10800000">
            <a:off x="1279524" y="5033626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222"/>
          <p:cNvSpPr>
            <a:spLocks noEditPoints="1"/>
          </p:cNvSpPr>
          <p:nvPr userDrawn="1"/>
        </p:nvSpPr>
        <p:spPr bwMode="auto">
          <a:xfrm rot="10800000">
            <a:off x="1279524" y="5817485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1795766" y="4940905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17" hasCustomPrompt="1"/>
          </p:nvPr>
        </p:nvSpPr>
        <p:spPr>
          <a:xfrm>
            <a:off x="1795766" y="5724764"/>
            <a:ext cx="41745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88420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6105525" y="2832063"/>
            <a:ext cx="2971279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PART ONE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6130925" y="3618906"/>
            <a:ext cx="6079596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YOUR TITLE HERE</a:t>
            </a:r>
          </a:p>
        </p:txBody>
      </p:sp>
      <p:sp>
        <p:nvSpPr>
          <p:cNvPr id="9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411023" y="838163"/>
            <a:ext cx="6079596" cy="5293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3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9223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9"/>
          <a:stretch/>
        </p:blipFill>
        <p:spPr>
          <a:xfrm>
            <a:off x="0" y="0"/>
            <a:ext cx="12192000" cy="690224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1231899"/>
            <a:ext cx="12192000" cy="5668297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72000">
                <a:schemeClr val="bg1">
                  <a:lumMod val="95000"/>
                </a:schemeClr>
              </a:gs>
              <a:gs pos="30000">
                <a:schemeClr val="bg1">
                  <a:lumMod val="85000"/>
                </a:schemeClr>
              </a:gs>
              <a:gs pos="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 userDrawn="1"/>
        </p:nvSpPr>
        <p:spPr>
          <a:xfrm>
            <a:off x="615043" y="344767"/>
            <a:ext cx="666750" cy="572355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67441" y="330296"/>
            <a:ext cx="3098800" cy="457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1" hasCustomPrompt="1"/>
          </p:nvPr>
        </p:nvSpPr>
        <p:spPr>
          <a:xfrm>
            <a:off x="1269093" y="733636"/>
            <a:ext cx="2552700" cy="313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YOUR TITLE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1113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5"/>
          <p:cNvSpPr/>
          <p:nvPr userDrawn="1"/>
        </p:nvSpPr>
        <p:spPr>
          <a:xfrm>
            <a:off x="615043" y="344767"/>
            <a:ext cx="666750" cy="572355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67441" y="330296"/>
            <a:ext cx="3098800" cy="457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9" name="文本占位符 15"/>
          <p:cNvSpPr>
            <a:spLocks noGrp="1"/>
          </p:cNvSpPr>
          <p:nvPr>
            <p:ph type="body" sz="quarter" idx="11" hasCustomPrompt="1"/>
          </p:nvPr>
        </p:nvSpPr>
        <p:spPr>
          <a:xfrm>
            <a:off x="1269093" y="733636"/>
            <a:ext cx="2552700" cy="313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YOUR TITLE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589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808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55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42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892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955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71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789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62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755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26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32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65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33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3" r:id="rId3"/>
    <p:sldLayoutId id="2147483698" r:id="rId4"/>
    <p:sldLayoutId id="2147483699" r:id="rId5"/>
    <p:sldLayoutId id="2147483694" r:id="rId6"/>
    <p:sldLayoutId id="2147483690" r:id="rId7"/>
    <p:sldLayoutId id="2147483695" r:id="rId8"/>
    <p:sldLayoutId id="214748368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2017/3/12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55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sz="quarter" idx="10"/>
          </p:nvPr>
        </p:nvSpPr>
        <p:spPr>
          <a:xfrm>
            <a:off x="5228762" y="1493368"/>
            <a:ext cx="1706562" cy="923330"/>
          </a:xfrm>
        </p:spPr>
        <p:txBody>
          <a:bodyPr/>
          <a:lstStyle/>
          <a:p>
            <a:r>
              <a:rPr lang="en-US" altLang="zh-CN" dirty="0"/>
              <a:t>LOGO </a:t>
            </a:r>
          </a:p>
          <a:p>
            <a:r>
              <a:rPr lang="en-US" altLang="zh-CN" dirty="0"/>
              <a:t>HERE</a:t>
            </a:r>
          </a:p>
          <a:p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1"/>
          </p:nvPr>
        </p:nvSpPr>
        <p:spPr>
          <a:xfrm>
            <a:off x="3065727" y="2853386"/>
            <a:ext cx="6079596" cy="1938992"/>
          </a:xfrm>
        </p:spPr>
        <p:txBody>
          <a:bodyPr/>
          <a:lstStyle/>
          <a:p>
            <a:r>
              <a:rPr lang="en-US" altLang="zh-CN" dirty="0"/>
              <a:t>POWERPOINT</a:t>
            </a:r>
          </a:p>
          <a:p>
            <a:r>
              <a:rPr lang="en-US" altLang="zh-CN" dirty="0"/>
              <a:t>TEMPLATE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2"/>
          </p:nvPr>
        </p:nvSpPr>
        <p:spPr>
          <a:xfrm>
            <a:off x="4356959" y="4911606"/>
            <a:ext cx="3450167" cy="338554"/>
          </a:xfrm>
        </p:spPr>
        <p:txBody>
          <a:bodyPr/>
          <a:lstStyle/>
          <a:p>
            <a:r>
              <a:rPr lang="en-US" altLang="zh-CN" dirty="0"/>
              <a:t>PRESENTED BY OfficePLUS</a:t>
            </a:r>
          </a:p>
        </p:txBody>
      </p:sp>
    </p:spTree>
    <p:extLst>
      <p:ext uri="{BB962C8B-B14F-4D97-AF65-F5344CB8AC3E}">
        <p14:creationId xmlns:p14="http://schemas.microsoft.com/office/powerpoint/2010/main" val="318656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1"/>
          </p:nvPr>
        </p:nvSpPr>
        <p:spPr>
          <a:xfrm>
            <a:off x="8118991" y="609599"/>
            <a:ext cx="3700832" cy="830997"/>
          </a:xfrm>
        </p:spPr>
        <p:txBody>
          <a:bodyPr/>
          <a:lstStyle/>
          <a:p>
            <a:r>
              <a:rPr lang="en-US" altLang="zh-CN" dirty="0"/>
              <a:t>CONTENTS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2"/>
          </p:nvPr>
        </p:nvSpPr>
        <p:spPr>
          <a:xfrm>
            <a:off x="1795766" y="2374253"/>
            <a:ext cx="4174516" cy="461665"/>
          </a:xfrm>
        </p:spPr>
        <p:txBody>
          <a:bodyPr/>
          <a:lstStyle/>
          <a:p>
            <a:r>
              <a:rPr lang="en-US" altLang="zh-CN" dirty="0"/>
              <a:t>PART ONE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/>
          </p:nvPr>
        </p:nvSpPr>
        <p:spPr>
          <a:xfrm>
            <a:off x="1795766" y="3098117"/>
            <a:ext cx="4174516" cy="461665"/>
          </a:xfrm>
        </p:spPr>
        <p:txBody>
          <a:bodyPr/>
          <a:lstStyle/>
          <a:p>
            <a:r>
              <a:rPr lang="en-US" altLang="zh-CN" dirty="0"/>
              <a:t>PART TWO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4"/>
          </p:nvPr>
        </p:nvSpPr>
        <p:spPr>
          <a:xfrm>
            <a:off x="1795766" y="3881977"/>
            <a:ext cx="4300234" cy="512224"/>
          </a:xfrm>
        </p:spPr>
        <p:txBody>
          <a:bodyPr/>
          <a:lstStyle/>
          <a:p>
            <a:r>
              <a:rPr lang="en-US" altLang="zh-CN" dirty="0"/>
              <a:t>PART THREE </a:t>
            </a:r>
            <a:r>
              <a:rPr lang="zh-CN" altLang="en-US" dirty="0"/>
              <a:t>点击此处添加标题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5"/>
          </p:nvPr>
        </p:nvSpPr>
        <p:spPr>
          <a:xfrm>
            <a:off x="1795766" y="4665835"/>
            <a:ext cx="4174516" cy="461665"/>
          </a:xfrm>
        </p:spPr>
        <p:txBody>
          <a:bodyPr/>
          <a:lstStyle/>
          <a:p>
            <a:r>
              <a:rPr lang="en-US" altLang="zh-CN" dirty="0"/>
              <a:t>PART FOUR </a:t>
            </a:r>
            <a:r>
              <a:rPr lang="zh-CN" altLang="en-US" dirty="0"/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29093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6130925" y="3618906"/>
            <a:ext cx="6079596" cy="584775"/>
          </a:xfrm>
        </p:spPr>
        <p:txBody>
          <a:bodyPr/>
          <a:lstStyle/>
          <a:p>
            <a:r>
              <a:rPr lang="en-US" altLang="zh-CN" dirty="0"/>
              <a:t>ADD YOUR TITLE HERE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126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直接连接符 55"/>
          <p:cNvCxnSpPr/>
          <p:nvPr/>
        </p:nvCxnSpPr>
        <p:spPr>
          <a:xfrm>
            <a:off x="0" y="2954867"/>
            <a:ext cx="121920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723330" y="1538178"/>
            <a:ext cx="8728255" cy="858033"/>
            <a:chOff x="1723330" y="1500078"/>
            <a:chExt cx="8728255" cy="858033"/>
          </a:xfrm>
        </p:grpSpPr>
        <p:sp>
          <p:nvSpPr>
            <p:cNvPr id="39" name="矩形 38"/>
            <p:cNvSpPr/>
            <p:nvPr/>
          </p:nvSpPr>
          <p:spPr>
            <a:xfrm>
              <a:off x="1723330" y="1500078"/>
              <a:ext cx="8728255" cy="618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点击此处添加文本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ADD YOUR TEXT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5941694" y="2101932"/>
              <a:ext cx="319089" cy="25617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2034566" y="4188596"/>
            <a:ext cx="376601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</a:t>
            </a: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034566" y="3615825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2011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034566" y="5629114"/>
            <a:ext cx="376601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</a:t>
            </a: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034566" y="5056343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2013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127570" y="4249538"/>
            <a:ext cx="376601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</a:t>
            </a: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127570" y="3676767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2012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127570" y="5690056"/>
            <a:ext cx="376601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</a:t>
            </a: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7127570" y="5117285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rPr>
              <a:t>2014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937241" y="2802467"/>
            <a:ext cx="330200" cy="330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941694" y="2802467"/>
            <a:ext cx="330200" cy="330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491593" y="2802467"/>
            <a:ext cx="330200" cy="330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269374" y="2802467"/>
            <a:ext cx="330200" cy="330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0823726" y="2802467"/>
            <a:ext cx="330200" cy="330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35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222388" y="1650576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674594" y="2445891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72796" y="4307910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2222387" y="5331926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3871979" y="4307909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3850357" y="2445891"/>
            <a:ext cx="1164124" cy="11641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658465" y="1855935"/>
            <a:ext cx="6068120" cy="858033"/>
            <a:chOff x="1723331" y="1500078"/>
            <a:chExt cx="6068120" cy="858033"/>
          </a:xfrm>
        </p:grpSpPr>
        <p:sp>
          <p:nvSpPr>
            <p:cNvPr id="57" name="矩形 56"/>
            <p:cNvSpPr/>
            <p:nvPr/>
          </p:nvSpPr>
          <p:spPr>
            <a:xfrm>
              <a:off x="1723331" y="1500078"/>
              <a:ext cx="6068120" cy="618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点击此处添加文本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ADD YOUR TEXT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等腰三角形 57"/>
            <p:cNvSpPr/>
            <p:nvPr/>
          </p:nvSpPr>
          <p:spPr>
            <a:xfrm rot="10800000">
              <a:off x="4597846" y="2101932"/>
              <a:ext cx="319089" cy="25617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5658465" y="2994021"/>
            <a:ext cx="5828685" cy="3526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16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16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16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778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999945" y="2083346"/>
            <a:ext cx="781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1350204" y="3191342"/>
            <a:ext cx="2080532" cy="0"/>
          </a:xfrm>
          <a:prstGeom prst="line">
            <a:avLst/>
          </a:prstGeom>
          <a:ln>
            <a:solidFill>
              <a:srgbClr val="158F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6"/>
          <p:cNvSpPr>
            <a:spLocks noChangeArrowheads="1"/>
          </p:cNvSpPr>
          <p:nvPr/>
        </p:nvSpPr>
        <p:spPr bwMode="auto">
          <a:xfrm>
            <a:off x="1110038" y="3709196"/>
            <a:ext cx="2569960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矩形 7"/>
          <p:cNvSpPr>
            <a:spLocks noChangeArrowheads="1"/>
          </p:cNvSpPr>
          <p:nvPr/>
        </p:nvSpPr>
        <p:spPr bwMode="auto">
          <a:xfrm>
            <a:off x="1268908" y="3247531"/>
            <a:ext cx="22522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181715"/>
                </a:solidFill>
                <a:effectLst/>
                <a:uLnTx/>
                <a:uFillTx/>
                <a:cs typeface="+mn-ea"/>
                <a:sym typeface="+mn-lt"/>
              </a:rPr>
              <a:t>ADD YOUR 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019493" y="2083346"/>
            <a:ext cx="781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5369752" y="3191342"/>
            <a:ext cx="2080532" cy="0"/>
          </a:xfrm>
          <a:prstGeom prst="line">
            <a:avLst/>
          </a:prstGeom>
          <a:ln>
            <a:solidFill>
              <a:srgbClr val="158F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6"/>
          <p:cNvSpPr>
            <a:spLocks noChangeArrowheads="1"/>
          </p:cNvSpPr>
          <p:nvPr/>
        </p:nvSpPr>
        <p:spPr bwMode="auto">
          <a:xfrm>
            <a:off x="5129586" y="3709196"/>
            <a:ext cx="2569960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矩形 7"/>
          <p:cNvSpPr>
            <a:spLocks noChangeArrowheads="1"/>
          </p:cNvSpPr>
          <p:nvPr/>
        </p:nvSpPr>
        <p:spPr bwMode="auto">
          <a:xfrm>
            <a:off x="5288456" y="3247531"/>
            <a:ext cx="22522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181715"/>
                </a:solidFill>
                <a:effectLst/>
                <a:uLnTx/>
                <a:uFillTx/>
                <a:cs typeface="+mn-ea"/>
                <a:sym typeface="+mn-lt"/>
              </a:rPr>
              <a:t>ADD YOUR 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795156" y="2083346"/>
            <a:ext cx="781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9145415" y="3191342"/>
            <a:ext cx="2080532" cy="0"/>
          </a:xfrm>
          <a:prstGeom prst="line">
            <a:avLst/>
          </a:prstGeom>
          <a:ln>
            <a:solidFill>
              <a:srgbClr val="158F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6"/>
          <p:cNvSpPr>
            <a:spLocks noChangeArrowheads="1"/>
          </p:cNvSpPr>
          <p:nvPr/>
        </p:nvSpPr>
        <p:spPr bwMode="auto">
          <a:xfrm>
            <a:off x="8905249" y="3709196"/>
            <a:ext cx="2569960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矩形 7"/>
          <p:cNvSpPr>
            <a:spLocks noChangeArrowheads="1"/>
          </p:cNvSpPr>
          <p:nvPr/>
        </p:nvSpPr>
        <p:spPr bwMode="auto">
          <a:xfrm>
            <a:off x="9064119" y="3247531"/>
            <a:ext cx="22522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181715"/>
                </a:solidFill>
                <a:effectLst/>
                <a:uLnTx/>
                <a:uFillTx/>
                <a:cs typeface="+mn-ea"/>
                <a:sym typeface="+mn-lt"/>
              </a:rPr>
              <a:t>ADD YOUR TEXT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181715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979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1" name="Freeform 6"/>
          <p:cNvSpPr>
            <a:spLocks/>
          </p:cNvSpPr>
          <p:nvPr/>
        </p:nvSpPr>
        <p:spPr bwMode="auto">
          <a:xfrm>
            <a:off x="8426323" y="4881105"/>
            <a:ext cx="1131955" cy="1036382"/>
          </a:xfrm>
          <a:custGeom>
            <a:avLst/>
            <a:gdLst>
              <a:gd name="T0" fmla="*/ 443 w 758"/>
              <a:gd name="T1" fmla="*/ 694 h 694"/>
              <a:gd name="T2" fmla="*/ 0 w 758"/>
              <a:gd name="T3" fmla="*/ 379 h 694"/>
              <a:gd name="T4" fmla="*/ 315 w 758"/>
              <a:gd name="T5" fmla="*/ 0 h 694"/>
              <a:gd name="T6" fmla="*/ 758 w 758"/>
              <a:gd name="T7" fmla="*/ 126 h 694"/>
              <a:gd name="T8" fmla="*/ 443 w 758"/>
              <a:gd name="T9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94">
                <a:moveTo>
                  <a:pt x="443" y="694"/>
                </a:moveTo>
                <a:lnTo>
                  <a:pt x="0" y="379"/>
                </a:lnTo>
                <a:lnTo>
                  <a:pt x="315" y="0"/>
                </a:lnTo>
                <a:lnTo>
                  <a:pt x="758" y="126"/>
                </a:lnTo>
                <a:lnTo>
                  <a:pt x="443" y="694"/>
                </a:lnTo>
                <a:close/>
              </a:path>
            </a:pathLst>
          </a:custGeom>
          <a:solidFill>
            <a:srgbClr val="92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8896726" y="4503290"/>
            <a:ext cx="1131955" cy="565978"/>
          </a:xfrm>
          <a:custGeom>
            <a:avLst/>
            <a:gdLst>
              <a:gd name="T0" fmla="*/ 317 w 758"/>
              <a:gd name="T1" fmla="*/ 0 h 379"/>
              <a:gd name="T2" fmla="*/ 758 w 758"/>
              <a:gd name="T3" fmla="*/ 189 h 379"/>
              <a:gd name="T4" fmla="*/ 443 w 758"/>
              <a:gd name="T5" fmla="*/ 379 h 379"/>
              <a:gd name="T6" fmla="*/ 0 w 758"/>
              <a:gd name="T7" fmla="*/ 253 h 379"/>
              <a:gd name="T8" fmla="*/ 317 w 758"/>
              <a:gd name="T9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379">
                <a:moveTo>
                  <a:pt x="317" y="0"/>
                </a:moveTo>
                <a:lnTo>
                  <a:pt x="758" y="189"/>
                </a:lnTo>
                <a:lnTo>
                  <a:pt x="443" y="379"/>
                </a:lnTo>
                <a:lnTo>
                  <a:pt x="0" y="253"/>
                </a:lnTo>
                <a:lnTo>
                  <a:pt x="31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9370116" y="3937311"/>
            <a:ext cx="1131955" cy="848220"/>
          </a:xfrm>
          <a:custGeom>
            <a:avLst/>
            <a:gdLst>
              <a:gd name="T0" fmla="*/ 315 w 758"/>
              <a:gd name="T1" fmla="*/ 0 h 568"/>
              <a:gd name="T2" fmla="*/ 0 w 758"/>
              <a:gd name="T3" fmla="*/ 379 h 568"/>
              <a:gd name="T4" fmla="*/ 441 w 758"/>
              <a:gd name="T5" fmla="*/ 568 h 568"/>
              <a:gd name="T6" fmla="*/ 758 w 758"/>
              <a:gd name="T7" fmla="*/ 64 h 568"/>
              <a:gd name="T8" fmla="*/ 315 w 758"/>
              <a:gd name="T9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568">
                <a:moveTo>
                  <a:pt x="315" y="0"/>
                </a:moveTo>
                <a:lnTo>
                  <a:pt x="0" y="379"/>
                </a:lnTo>
                <a:lnTo>
                  <a:pt x="441" y="568"/>
                </a:lnTo>
                <a:lnTo>
                  <a:pt x="758" y="64"/>
                </a:lnTo>
                <a:lnTo>
                  <a:pt x="315" y="0"/>
                </a:lnTo>
                <a:close/>
              </a:path>
            </a:pathLst>
          </a:custGeom>
          <a:solidFill>
            <a:srgbClr val="D0004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9840520" y="3750643"/>
            <a:ext cx="1131955" cy="282243"/>
          </a:xfrm>
          <a:custGeom>
            <a:avLst/>
            <a:gdLst>
              <a:gd name="T0" fmla="*/ 315 w 758"/>
              <a:gd name="T1" fmla="*/ 0 h 189"/>
              <a:gd name="T2" fmla="*/ 758 w 758"/>
              <a:gd name="T3" fmla="*/ 64 h 189"/>
              <a:gd name="T4" fmla="*/ 443 w 758"/>
              <a:gd name="T5" fmla="*/ 189 h 189"/>
              <a:gd name="T6" fmla="*/ 0 w 758"/>
              <a:gd name="T7" fmla="*/ 125 h 189"/>
              <a:gd name="T8" fmla="*/ 315 w 758"/>
              <a:gd name="T9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189">
                <a:moveTo>
                  <a:pt x="315" y="0"/>
                </a:moveTo>
                <a:lnTo>
                  <a:pt x="758" y="64"/>
                </a:lnTo>
                <a:lnTo>
                  <a:pt x="443" y="189"/>
                </a:lnTo>
                <a:lnTo>
                  <a:pt x="0" y="125"/>
                </a:lnTo>
                <a:lnTo>
                  <a:pt x="31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Freeform 10"/>
          <p:cNvSpPr>
            <a:spLocks/>
          </p:cNvSpPr>
          <p:nvPr/>
        </p:nvSpPr>
        <p:spPr bwMode="auto">
          <a:xfrm>
            <a:off x="9180461" y="3089092"/>
            <a:ext cx="1130463" cy="848220"/>
          </a:xfrm>
          <a:custGeom>
            <a:avLst/>
            <a:gdLst>
              <a:gd name="T0" fmla="*/ 317 w 757"/>
              <a:gd name="T1" fmla="*/ 0 h 568"/>
              <a:gd name="T2" fmla="*/ 0 w 757"/>
              <a:gd name="T3" fmla="*/ 379 h 568"/>
              <a:gd name="T4" fmla="*/ 442 w 757"/>
              <a:gd name="T5" fmla="*/ 568 h 568"/>
              <a:gd name="T6" fmla="*/ 757 w 757"/>
              <a:gd name="T7" fmla="*/ 443 h 568"/>
              <a:gd name="T8" fmla="*/ 317 w 757"/>
              <a:gd name="T9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68">
                <a:moveTo>
                  <a:pt x="317" y="0"/>
                </a:moveTo>
                <a:lnTo>
                  <a:pt x="0" y="379"/>
                </a:lnTo>
                <a:lnTo>
                  <a:pt x="442" y="568"/>
                </a:lnTo>
                <a:lnTo>
                  <a:pt x="757" y="443"/>
                </a:lnTo>
                <a:lnTo>
                  <a:pt x="31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Freeform 11"/>
          <p:cNvSpPr>
            <a:spLocks/>
          </p:cNvSpPr>
          <p:nvPr/>
        </p:nvSpPr>
        <p:spPr bwMode="auto">
          <a:xfrm>
            <a:off x="8710058" y="3655069"/>
            <a:ext cx="1130463" cy="848220"/>
          </a:xfrm>
          <a:custGeom>
            <a:avLst/>
            <a:gdLst>
              <a:gd name="T0" fmla="*/ 0 w 757"/>
              <a:gd name="T1" fmla="*/ 379 h 568"/>
              <a:gd name="T2" fmla="*/ 442 w 757"/>
              <a:gd name="T3" fmla="*/ 568 h 568"/>
              <a:gd name="T4" fmla="*/ 757 w 757"/>
              <a:gd name="T5" fmla="*/ 189 h 568"/>
              <a:gd name="T6" fmla="*/ 315 w 757"/>
              <a:gd name="T7" fmla="*/ 0 h 568"/>
              <a:gd name="T8" fmla="*/ 0 w 757"/>
              <a:gd name="T9" fmla="*/ 379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68">
                <a:moveTo>
                  <a:pt x="0" y="379"/>
                </a:moveTo>
                <a:lnTo>
                  <a:pt x="442" y="568"/>
                </a:lnTo>
                <a:lnTo>
                  <a:pt x="757" y="189"/>
                </a:lnTo>
                <a:lnTo>
                  <a:pt x="315" y="0"/>
                </a:lnTo>
                <a:lnTo>
                  <a:pt x="0" y="379"/>
                </a:lnTo>
                <a:close/>
              </a:path>
            </a:pathLst>
          </a:custGeom>
          <a:solidFill>
            <a:srgbClr val="E4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>
            <a:off x="8239653" y="4221047"/>
            <a:ext cx="1130463" cy="660058"/>
          </a:xfrm>
          <a:custGeom>
            <a:avLst/>
            <a:gdLst>
              <a:gd name="T0" fmla="*/ 0 w 757"/>
              <a:gd name="T1" fmla="*/ 253 h 442"/>
              <a:gd name="T2" fmla="*/ 440 w 757"/>
              <a:gd name="T3" fmla="*/ 442 h 442"/>
              <a:gd name="T4" fmla="*/ 757 w 757"/>
              <a:gd name="T5" fmla="*/ 189 h 442"/>
              <a:gd name="T6" fmla="*/ 315 w 757"/>
              <a:gd name="T7" fmla="*/ 0 h 442"/>
              <a:gd name="T8" fmla="*/ 0 w 757"/>
              <a:gd name="T9" fmla="*/ 253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442">
                <a:moveTo>
                  <a:pt x="0" y="253"/>
                </a:moveTo>
                <a:lnTo>
                  <a:pt x="440" y="442"/>
                </a:lnTo>
                <a:lnTo>
                  <a:pt x="757" y="189"/>
                </a:lnTo>
                <a:lnTo>
                  <a:pt x="315" y="0"/>
                </a:lnTo>
                <a:lnTo>
                  <a:pt x="0" y="253"/>
                </a:lnTo>
                <a:close/>
              </a:path>
            </a:pathLst>
          </a:custGeom>
          <a:solidFill>
            <a:srgbClr val="D0004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Freeform 13"/>
          <p:cNvSpPr>
            <a:spLocks/>
          </p:cNvSpPr>
          <p:nvPr/>
        </p:nvSpPr>
        <p:spPr bwMode="auto">
          <a:xfrm>
            <a:off x="7766265" y="4598863"/>
            <a:ext cx="1130463" cy="848220"/>
          </a:xfrm>
          <a:custGeom>
            <a:avLst/>
            <a:gdLst>
              <a:gd name="T0" fmla="*/ 0 w 757"/>
              <a:gd name="T1" fmla="*/ 504 h 568"/>
              <a:gd name="T2" fmla="*/ 442 w 757"/>
              <a:gd name="T3" fmla="*/ 568 h 568"/>
              <a:gd name="T4" fmla="*/ 757 w 757"/>
              <a:gd name="T5" fmla="*/ 189 h 568"/>
              <a:gd name="T6" fmla="*/ 317 w 757"/>
              <a:gd name="T7" fmla="*/ 0 h 568"/>
              <a:gd name="T8" fmla="*/ 0 w 757"/>
              <a:gd name="T9" fmla="*/ 504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68">
                <a:moveTo>
                  <a:pt x="0" y="504"/>
                </a:moveTo>
                <a:lnTo>
                  <a:pt x="442" y="568"/>
                </a:lnTo>
                <a:lnTo>
                  <a:pt x="757" y="189"/>
                </a:lnTo>
                <a:lnTo>
                  <a:pt x="317" y="0"/>
                </a:lnTo>
                <a:lnTo>
                  <a:pt x="0" y="504"/>
                </a:lnTo>
                <a:close/>
              </a:path>
            </a:pathLst>
          </a:custGeom>
          <a:solidFill>
            <a:srgbClr val="B8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Freeform 14"/>
          <p:cNvSpPr>
            <a:spLocks/>
          </p:cNvSpPr>
          <p:nvPr/>
        </p:nvSpPr>
        <p:spPr bwMode="auto">
          <a:xfrm>
            <a:off x="7109193" y="4032887"/>
            <a:ext cx="1130463" cy="1318624"/>
          </a:xfrm>
          <a:custGeom>
            <a:avLst/>
            <a:gdLst>
              <a:gd name="T0" fmla="*/ 0 w 757"/>
              <a:gd name="T1" fmla="*/ 504 h 883"/>
              <a:gd name="T2" fmla="*/ 440 w 757"/>
              <a:gd name="T3" fmla="*/ 883 h 883"/>
              <a:gd name="T4" fmla="*/ 757 w 757"/>
              <a:gd name="T5" fmla="*/ 379 h 883"/>
              <a:gd name="T6" fmla="*/ 314 w 757"/>
              <a:gd name="T7" fmla="*/ 0 h 883"/>
              <a:gd name="T8" fmla="*/ 0 w 757"/>
              <a:gd name="T9" fmla="*/ 504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883">
                <a:moveTo>
                  <a:pt x="0" y="504"/>
                </a:moveTo>
                <a:lnTo>
                  <a:pt x="440" y="883"/>
                </a:lnTo>
                <a:lnTo>
                  <a:pt x="757" y="379"/>
                </a:lnTo>
                <a:lnTo>
                  <a:pt x="314" y="0"/>
                </a:lnTo>
                <a:lnTo>
                  <a:pt x="0" y="504"/>
                </a:lnTo>
                <a:close/>
              </a:path>
            </a:pathLst>
          </a:custGeom>
          <a:solidFill>
            <a:srgbClr val="99014E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Freeform 15"/>
          <p:cNvSpPr>
            <a:spLocks/>
          </p:cNvSpPr>
          <p:nvPr/>
        </p:nvSpPr>
        <p:spPr bwMode="auto">
          <a:xfrm>
            <a:off x="7578103" y="3750643"/>
            <a:ext cx="1131955" cy="848220"/>
          </a:xfrm>
          <a:custGeom>
            <a:avLst/>
            <a:gdLst>
              <a:gd name="T0" fmla="*/ 315 w 758"/>
              <a:gd name="T1" fmla="*/ 0 h 568"/>
              <a:gd name="T2" fmla="*/ 0 w 758"/>
              <a:gd name="T3" fmla="*/ 189 h 568"/>
              <a:gd name="T4" fmla="*/ 443 w 758"/>
              <a:gd name="T5" fmla="*/ 568 h 568"/>
              <a:gd name="T6" fmla="*/ 758 w 758"/>
              <a:gd name="T7" fmla="*/ 315 h 568"/>
              <a:gd name="T8" fmla="*/ 315 w 758"/>
              <a:gd name="T9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568">
                <a:moveTo>
                  <a:pt x="315" y="0"/>
                </a:moveTo>
                <a:lnTo>
                  <a:pt x="0" y="189"/>
                </a:lnTo>
                <a:lnTo>
                  <a:pt x="443" y="568"/>
                </a:lnTo>
                <a:lnTo>
                  <a:pt x="758" y="315"/>
                </a:lnTo>
                <a:lnTo>
                  <a:pt x="31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>
            <a:off x="8048507" y="3089092"/>
            <a:ext cx="1131955" cy="1131956"/>
          </a:xfrm>
          <a:custGeom>
            <a:avLst/>
            <a:gdLst>
              <a:gd name="T0" fmla="*/ 317 w 758"/>
              <a:gd name="T1" fmla="*/ 0 h 758"/>
              <a:gd name="T2" fmla="*/ 0 w 758"/>
              <a:gd name="T3" fmla="*/ 443 h 758"/>
              <a:gd name="T4" fmla="*/ 443 w 758"/>
              <a:gd name="T5" fmla="*/ 758 h 758"/>
              <a:gd name="T6" fmla="*/ 758 w 758"/>
              <a:gd name="T7" fmla="*/ 379 h 758"/>
              <a:gd name="T8" fmla="*/ 317 w 758"/>
              <a:gd name="T9" fmla="*/ 0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758">
                <a:moveTo>
                  <a:pt x="317" y="0"/>
                </a:moveTo>
                <a:lnTo>
                  <a:pt x="0" y="443"/>
                </a:lnTo>
                <a:lnTo>
                  <a:pt x="443" y="758"/>
                </a:lnTo>
                <a:lnTo>
                  <a:pt x="758" y="379"/>
                </a:lnTo>
                <a:lnTo>
                  <a:pt x="31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Freeform 17"/>
          <p:cNvSpPr>
            <a:spLocks/>
          </p:cNvSpPr>
          <p:nvPr/>
        </p:nvSpPr>
        <p:spPr bwMode="auto">
          <a:xfrm>
            <a:off x="8521897" y="2805356"/>
            <a:ext cx="1131955" cy="849714"/>
          </a:xfrm>
          <a:custGeom>
            <a:avLst/>
            <a:gdLst>
              <a:gd name="T0" fmla="*/ 315 w 758"/>
              <a:gd name="T1" fmla="*/ 0 h 569"/>
              <a:gd name="T2" fmla="*/ 0 w 758"/>
              <a:gd name="T3" fmla="*/ 190 h 569"/>
              <a:gd name="T4" fmla="*/ 441 w 758"/>
              <a:gd name="T5" fmla="*/ 569 h 569"/>
              <a:gd name="T6" fmla="*/ 758 w 758"/>
              <a:gd name="T7" fmla="*/ 190 h 569"/>
              <a:gd name="T8" fmla="*/ 315 w 758"/>
              <a:gd name="T9" fmla="*/ 0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569">
                <a:moveTo>
                  <a:pt x="315" y="0"/>
                </a:moveTo>
                <a:lnTo>
                  <a:pt x="0" y="190"/>
                </a:lnTo>
                <a:lnTo>
                  <a:pt x="441" y="569"/>
                </a:lnTo>
                <a:lnTo>
                  <a:pt x="758" y="190"/>
                </a:lnTo>
                <a:lnTo>
                  <a:pt x="315" y="0"/>
                </a:lnTo>
                <a:close/>
              </a:path>
            </a:pathLst>
          </a:custGeom>
          <a:solidFill>
            <a:srgbClr val="EE004E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Freeform 18"/>
          <p:cNvSpPr>
            <a:spLocks/>
          </p:cNvSpPr>
          <p:nvPr/>
        </p:nvSpPr>
        <p:spPr bwMode="auto">
          <a:xfrm>
            <a:off x="7861839" y="2523115"/>
            <a:ext cx="1130463" cy="565978"/>
          </a:xfrm>
          <a:custGeom>
            <a:avLst/>
            <a:gdLst>
              <a:gd name="T0" fmla="*/ 315 w 757"/>
              <a:gd name="T1" fmla="*/ 0 h 379"/>
              <a:gd name="T2" fmla="*/ 0 w 757"/>
              <a:gd name="T3" fmla="*/ 253 h 379"/>
              <a:gd name="T4" fmla="*/ 442 w 757"/>
              <a:gd name="T5" fmla="*/ 379 h 379"/>
              <a:gd name="T6" fmla="*/ 757 w 757"/>
              <a:gd name="T7" fmla="*/ 189 h 379"/>
              <a:gd name="T8" fmla="*/ 315 w 757"/>
              <a:gd name="T9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379">
                <a:moveTo>
                  <a:pt x="315" y="0"/>
                </a:moveTo>
                <a:lnTo>
                  <a:pt x="0" y="253"/>
                </a:lnTo>
                <a:lnTo>
                  <a:pt x="442" y="379"/>
                </a:lnTo>
                <a:lnTo>
                  <a:pt x="757" y="189"/>
                </a:lnTo>
                <a:lnTo>
                  <a:pt x="31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Freeform 19"/>
          <p:cNvSpPr>
            <a:spLocks/>
          </p:cNvSpPr>
          <p:nvPr/>
        </p:nvSpPr>
        <p:spPr bwMode="auto">
          <a:xfrm>
            <a:off x="7391434" y="2900930"/>
            <a:ext cx="1130463" cy="849714"/>
          </a:xfrm>
          <a:custGeom>
            <a:avLst/>
            <a:gdLst>
              <a:gd name="T0" fmla="*/ 0 w 757"/>
              <a:gd name="T1" fmla="*/ 443 h 569"/>
              <a:gd name="T2" fmla="*/ 440 w 757"/>
              <a:gd name="T3" fmla="*/ 569 h 569"/>
              <a:gd name="T4" fmla="*/ 757 w 757"/>
              <a:gd name="T5" fmla="*/ 126 h 569"/>
              <a:gd name="T6" fmla="*/ 315 w 757"/>
              <a:gd name="T7" fmla="*/ 0 h 569"/>
              <a:gd name="T8" fmla="*/ 0 w 757"/>
              <a:gd name="T9" fmla="*/ 443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69">
                <a:moveTo>
                  <a:pt x="0" y="443"/>
                </a:moveTo>
                <a:lnTo>
                  <a:pt x="440" y="569"/>
                </a:lnTo>
                <a:lnTo>
                  <a:pt x="757" y="126"/>
                </a:lnTo>
                <a:lnTo>
                  <a:pt x="315" y="0"/>
                </a:lnTo>
                <a:lnTo>
                  <a:pt x="0" y="44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Freeform 20"/>
          <p:cNvSpPr>
            <a:spLocks/>
          </p:cNvSpPr>
          <p:nvPr/>
        </p:nvSpPr>
        <p:spPr bwMode="auto">
          <a:xfrm>
            <a:off x="6918045" y="3547969"/>
            <a:ext cx="1130463" cy="470404"/>
          </a:xfrm>
          <a:custGeom>
            <a:avLst/>
            <a:gdLst>
              <a:gd name="T0" fmla="*/ 0 w 757"/>
              <a:gd name="T1" fmla="*/ 315 h 315"/>
              <a:gd name="T2" fmla="*/ 442 w 757"/>
              <a:gd name="T3" fmla="*/ 315 h 315"/>
              <a:gd name="T4" fmla="*/ 757 w 757"/>
              <a:gd name="T5" fmla="*/ 126 h 315"/>
              <a:gd name="T6" fmla="*/ 317 w 757"/>
              <a:gd name="T7" fmla="*/ 0 h 315"/>
              <a:gd name="T8" fmla="*/ 0 w 757"/>
              <a:gd name="T9" fmla="*/ 31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315">
                <a:moveTo>
                  <a:pt x="0" y="315"/>
                </a:moveTo>
                <a:lnTo>
                  <a:pt x="442" y="315"/>
                </a:lnTo>
                <a:lnTo>
                  <a:pt x="757" y="126"/>
                </a:lnTo>
                <a:lnTo>
                  <a:pt x="317" y="0"/>
                </a:lnTo>
                <a:lnTo>
                  <a:pt x="0" y="3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Freeform 21"/>
          <p:cNvSpPr>
            <a:spLocks/>
          </p:cNvSpPr>
          <p:nvPr/>
        </p:nvSpPr>
        <p:spPr bwMode="auto">
          <a:xfrm>
            <a:off x="6447640" y="4032885"/>
            <a:ext cx="1130463" cy="752646"/>
          </a:xfrm>
          <a:custGeom>
            <a:avLst/>
            <a:gdLst>
              <a:gd name="T0" fmla="*/ 0 w 757"/>
              <a:gd name="T1" fmla="*/ 379 h 504"/>
              <a:gd name="T2" fmla="*/ 443 w 757"/>
              <a:gd name="T3" fmla="*/ 504 h 504"/>
              <a:gd name="T4" fmla="*/ 757 w 757"/>
              <a:gd name="T5" fmla="*/ 0 h 504"/>
              <a:gd name="T6" fmla="*/ 315 w 757"/>
              <a:gd name="T7" fmla="*/ 0 h 504"/>
              <a:gd name="T8" fmla="*/ 0 w 757"/>
              <a:gd name="T9" fmla="*/ 379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04">
                <a:moveTo>
                  <a:pt x="0" y="379"/>
                </a:moveTo>
                <a:lnTo>
                  <a:pt x="443" y="504"/>
                </a:lnTo>
                <a:lnTo>
                  <a:pt x="757" y="0"/>
                </a:lnTo>
                <a:lnTo>
                  <a:pt x="315" y="0"/>
                </a:lnTo>
                <a:lnTo>
                  <a:pt x="0" y="379"/>
                </a:lnTo>
                <a:close/>
              </a:path>
            </a:pathLst>
          </a:custGeom>
          <a:solidFill>
            <a:srgbClr val="D0004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Oval 22"/>
          <p:cNvSpPr>
            <a:spLocks noChangeArrowheads="1"/>
          </p:cNvSpPr>
          <p:nvPr/>
        </p:nvSpPr>
        <p:spPr bwMode="auto">
          <a:xfrm>
            <a:off x="9568731" y="2866583"/>
            <a:ext cx="131414" cy="12693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Oval 23"/>
          <p:cNvSpPr>
            <a:spLocks noChangeArrowheads="1"/>
          </p:cNvSpPr>
          <p:nvPr/>
        </p:nvSpPr>
        <p:spPr bwMode="auto">
          <a:xfrm>
            <a:off x="7327221" y="3319066"/>
            <a:ext cx="128428" cy="12693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Oval 24"/>
          <p:cNvSpPr>
            <a:spLocks noChangeArrowheads="1"/>
          </p:cNvSpPr>
          <p:nvPr/>
        </p:nvSpPr>
        <p:spPr bwMode="auto">
          <a:xfrm>
            <a:off x="9974921" y="4552569"/>
            <a:ext cx="126935" cy="12693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Oval 25"/>
          <p:cNvSpPr>
            <a:spLocks noChangeArrowheads="1"/>
          </p:cNvSpPr>
          <p:nvPr/>
        </p:nvSpPr>
        <p:spPr bwMode="auto">
          <a:xfrm>
            <a:off x="7702051" y="5108094"/>
            <a:ext cx="131414" cy="13141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Freeform 26"/>
          <p:cNvSpPr>
            <a:spLocks/>
          </p:cNvSpPr>
          <p:nvPr/>
        </p:nvSpPr>
        <p:spPr bwMode="auto">
          <a:xfrm>
            <a:off x="6434202" y="4404729"/>
            <a:ext cx="2668607" cy="1349984"/>
          </a:xfrm>
          <a:custGeom>
            <a:avLst/>
            <a:gdLst>
              <a:gd name="T0" fmla="*/ 751 w 755"/>
              <a:gd name="T1" fmla="*/ 382 h 382"/>
              <a:gd name="T2" fmla="*/ 748 w 755"/>
              <a:gd name="T3" fmla="*/ 381 h 382"/>
              <a:gd name="T4" fmla="*/ 563 w 755"/>
              <a:gd name="T5" fmla="*/ 248 h 382"/>
              <a:gd name="T6" fmla="*/ 377 w 755"/>
              <a:gd name="T7" fmla="*/ 222 h 382"/>
              <a:gd name="T8" fmla="*/ 375 w 755"/>
              <a:gd name="T9" fmla="*/ 221 h 382"/>
              <a:gd name="T10" fmla="*/ 189 w 755"/>
              <a:gd name="T11" fmla="*/ 61 h 382"/>
              <a:gd name="T12" fmla="*/ 3 w 755"/>
              <a:gd name="T13" fmla="*/ 8 h 382"/>
              <a:gd name="T14" fmla="*/ 0 w 755"/>
              <a:gd name="T15" fmla="*/ 3 h 382"/>
              <a:gd name="T16" fmla="*/ 5 w 755"/>
              <a:gd name="T17" fmla="*/ 0 h 382"/>
              <a:gd name="T18" fmla="*/ 192 w 755"/>
              <a:gd name="T19" fmla="*/ 54 h 382"/>
              <a:gd name="T20" fmla="*/ 193 w 755"/>
              <a:gd name="T21" fmla="*/ 55 h 382"/>
              <a:gd name="T22" fmla="*/ 379 w 755"/>
              <a:gd name="T23" fmla="*/ 214 h 382"/>
              <a:gd name="T24" fmla="*/ 565 w 755"/>
              <a:gd name="T25" fmla="*/ 240 h 382"/>
              <a:gd name="T26" fmla="*/ 566 w 755"/>
              <a:gd name="T27" fmla="*/ 241 h 382"/>
              <a:gd name="T28" fmla="*/ 753 w 755"/>
              <a:gd name="T29" fmla="*/ 374 h 382"/>
              <a:gd name="T30" fmla="*/ 754 w 755"/>
              <a:gd name="T31" fmla="*/ 380 h 382"/>
              <a:gd name="T32" fmla="*/ 751 w 755"/>
              <a:gd name="T33" fmla="*/ 382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55" h="382">
                <a:moveTo>
                  <a:pt x="751" y="382"/>
                </a:moveTo>
                <a:cubicBezTo>
                  <a:pt x="750" y="382"/>
                  <a:pt x="749" y="381"/>
                  <a:pt x="748" y="381"/>
                </a:cubicBezTo>
                <a:cubicBezTo>
                  <a:pt x="563" y="248"/>
                  <a:pt x="563" y="248"/>
                  <a:pt x="563" y="248"/>
                </a:cubicBezTo>
                <a:cubicBezTo>
                  <a:pt x="377" y="222"/>
                  <a:pt x="377" y="222"/>
                  <a:pt x="377" y="222"/>
                </a:cubicBezTo>
                <a:cubicBezTo>
                  <a:pt x="376" y="221"/>
                  <a:pt x="375" y="221"/>
                  <a:pt x="375" y="221"/>
                </a:cubicBezTo>
                <a:cubicBezTo>
                  <a:pt x="189" y="61"/>
                  <a:pt x="189" y="61"/>
                  <a:pt x="189" y="61"/>
                </a:cubicBezTo>
                <a:cubicBezTo>
                  <a:pt x="3" y="8"/>
                  <a:pt x="3" y="8"/>
                  <a:pt x="3" y="8"/>
                </a:cubicBezTo>
                <a:cubicBezTo>
                  <a:pt x="1" y="8"/>
                  <a:pt x="0" y="5"/>
                  <a:pt x="0" y="3"/>
                </a:cubicBezTo>
                <a:cubicBezTo>
                  <a:pt x="1" y="1"/>
                  <a:pt x="3" y="0"/>
                  <a:pt x="5" y="0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2" y="54"/>
                  <a:pt x="193" y="54"/>
                  <a:pt x="193" y="55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565" y="240"/>
                  <a:pt x="565" y="240"/>
                  <a:pt x="565" y="240"/>
                </a:cubicBezTo>
                <a:cubicBezTo>
                  <a:pt x="565" y="240"/>
                  <a:pt x="566" y="241"/>
                  <a:pt x="566" y="241"/>
                </a:cubicBezTo>
                <a:cubicBezTo>
                  <a:pt x="753" y="374"/>
                  <a:pt x="753" y="374"/>
                  <a:pt x="753" y="374"/>
                </a:cubicBezTo>
                <a:cubicBezTo>
                  <a:pt x="755" y="376"/>
                  <a:pt x="755" y="378"/>
                  <a:pt x="754" y="380"/>
                </a:cubicBezTo>
                <a:cubicBezTo>
                  <a:pt x="753" y="381"/>
                  <a:pt x="752" y="382"/>
                  <a:pt x="751" y="3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Freeform 27"/>
          <p:cNvSpPr>
            <a:spLocks/>
          </p:cNvSpPr>
          <p:nvPr/>
        </p:nvSpPr>
        <p:spPr bwMode="auto">
          <a:xfrm>
            <a:off x="6903112" y="3838751"/>
            <a:ext cx="2673087" cy="1067742"/>
          </a:xfrm>
          <a:custGeom>
            <a:avLst/>
            <a:gdLst>
              <a:gd name="T0" fmla="*/ 751 w 756"/>
              <a:gd name="T1" fmla="*/ 302 h 302"/>
              <a:gd name="T2" fmla="*/ 750 w 756"/>
              <a:gd name="T3" fmla="*/ 301 h 302"/>
              <a:gd name="T4" fmla="*/ 563 w 756"/>
              <a:gd name="T5" fmla="*/ 248 h 302"/>
              <a:gd name="T6" fmla="*/ 563 w 756"/>
              <a:gd name="T7" fmla="*/ 248 h 302"/>
              <a:gd name="T8" fmla="*/ 376 w 756"/>
              <a:gd name="T9" fmla="*/ 168 h 302"/>
              <a:gd name="T10" fmla="*/ 375 w 756"/>
              <a:gd name="T11" fmla="*/ 167 h 302"/>
              <a:gd name="T12" fmla="*/ 190 w 756"/>
              <a:gd name="T13" fmla="*/ 8 h 302"/>
              <a:gd name="T14" fmla="*/ 4 w 756"/>
              <a:gd name="T15" fmla="*/ 8 h 302"/>
              <a:gd name="T16" fmla="*/ 0 w 756"/>
              <a:gd name="T17" fmla="*/ 4 h 302"/>
              <a:gd name="T18" fmla="*/ 4 w 756"/>
              <a:gd name="T19" fmla="*/ 0 h 302"/>
              <a:gd name="T20" fmla="*/ 191 w 756"/>
              <a:gd name="T21" fmla="*/ 0 h 302"/>
              <a:gd name="T22" fmla="*/ 194 w 756"/>
              <a:gd name="T23" fmla="*/ 1 h 302"/>
              <a:gd name="T24" fmla="*/ 380 w 756"/>
              <a:gd name="T25" fmla="*/ 161 h 302"/>
              <a:gd name="T26" fmla="*/ 566 w 756"/>
              <a:gd name="T27" fmla="*/ 240 h 302"/>
              <a:gd name="T28" fmla="*/ 752 w 756"/>
              <a:gd name="T29" fmla="*/ 294 h 302"/>
              <a:gd name="T30" fmla="*/ 755 w 756"/>
              <a:gd name="T31" fmla="*/ 299 h 302"/>
              <a:gd name="T32" fmla="*/ 751 w 756"/>
              <a:gd name="T33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56" h="302">
                <a:moveTo>
                  <a:pt x="751" y="302"/>
                </a:moveTo>
                <a:cubicBezTo>
                  <a:pt x="751" y="302"/>
                  <a:pt x="750" y="302"/>
                  <a:pt x="750" y="301"/>
                </a:cubicBezTo>
                <a:cubicBezTo>
                  <a:pt x="563" y="248"/>
                  <a:pt x="563" y="248"/>
                  <a:pt x="563" y="248"/>
                </a:cubicBezTo>
                <a:cubicBezTo>
                  <a:pt x="563" y="248"/>
                  <a:pt x="563" y="248"/>
                  <a:pt x="563" y="248"/>
                </a:cubicBezTo>
                <a:cubicBezTo>
                  <a:pt x="376" y="168"/>
                  <a:pt x="376" y="168"/>
                  <a:pt x="376" y="168"/>
                </a:cubicBezTo>
                <a:cubicBezTo>
                  <a:pt x="376" y="168"/>
                  <a:pt x="375" y="168"/>
                  <a:pt x="375" y="167"/>
                </a:cubicBezTo>
                <a:cubicBezTo>
                  <a:pt x="190" y="8"/>
                  <a:pt x="190" y="8"/>
                  <a:pt x="190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92" y="0"/>
                  <a:pt x="193" y="1"/>
                  <a:pt x="194" y="1"/>
                </a:cubicBezTo>
                <a:cubicBezTo>
                  <a:pt x="380" y="161"/>
                  <a:pt x="380" y="161"/>
                  <a:pt x="380" y="161"/>
                </a:cubicBezTo>
                <a:cubicBezTo>
                  <a:pt x="566" y="240"/>
                  <a:pt x="566" y="240"/>
                  <a:pt x="566" y="240"/>
                </a:cubicBezTo>
                <a:cubicBezTo>
                  <a:pt x="752" y="294"/>
                  <a:pt x="752" y="294"/>
                  <a:pt x="752" y="294"/>
                </a:cubicBezTo>
                <a:cubicBezTo>
                  <a:pt x="754" y="294"/>
                  <a:pt x="756" y="297"/>
                  <a:pt x="755" y="299"/>
                </a:cubicBezTo>
                <a:cubicBezTo>
                  <a:pt x="754" y="300"/>
                  <a:pt x="753" y="302"/>
                  <a:pt x="751" y="3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Freeform 28"/>
          <p:cNvSpPr>
            <a:spLocks/>
          </p:cNvSpPr>
          <p:nvPr/>
        </p:nvSpPr>
        <p:spPr bwMode="auto">
          <a:xfrm>
            <a:off x="7373514" y="3365362"/>
            <a:ext cx="2673087" cy="1258890"/>
          </a:xfrm>
          <a:custGeom>
            <a:avLst/>
            <a:gdLst>
              <a:gd name="T0" fmla="*/ 751 w 756"/>
              <a:gd name="T1" fmla="*/ 356 h 356"/>
              <a:gd name="T2" fmla="*/ 750 w 756"/>
              <a:gd name="T3" fmla="*/ 355 h 356"/>
              <a:gd name="T4" fmla="*/ 377 w 756"/>
              <a:gd name="T5" fmla="*/ 195 h 356"/>
              <a:gd name="T6" fmla="*/ 376 w 756"/>
              <a:gd name="T7" fmla="*/ 195 h 356"/>
              <a:gd name="T8" fmla="*/ 190 w 756"/>
              <a:gd name="T9" fmla="*/ 62 h 356"/>
              <a:gd name="T10" fmla="*/ 4 w 756"/>
              <a:gd name="T11" fmla="*/ 9 h 356"/>
              <a:gd name="T12" fmla="*/ 1 w 756"/>
              <a:gd name="T13" fmla="*/ 4 h 356"/>
              <a:gd name="T14" fmla="*/ 6 w 756"/>
              <a:gd name="T15" fmla="*/ 1 h 356"/>
              <a:gd name="T16" fmla="*/ 193 w 756"/>
              <a:gd name="T17" fmla="*/ 54 h 356"/>
              <a:gd name="T18" fmla="*/ 194 w 756"/>
              <a:gd name="T19" fmla="*/ 55 h 356"/>
              <a:gd name="T20" fmla="*/ 380 w 756"/>
              <a:gd name="T21" fmla="*/ 188 h 356"/>
              <a:gd name="T22" fmla="*/ 753 w 756"/>
              <a:gd name="T23" fmla="*/ 348 h 356"/>
              <a:gd name="T24" fmla="*/ 755 w 756"/>
              <a:gd name="T25" fmla="*/ 353 h 356"/>
              <a:gd name="T26" fmla="*/ 751 w 756"/>
              <a:gd name="T27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6" h="356">
                <a:moveTo>
                  <a:pt x="751" y="356"/>
                </a:moveTo>
                <a:cubicBezTo>
                  <a:pt x="751" y="356"/>
                  <a:pt x="750" y="355"/>
                  <a:pt x="750" y="355"/>
                </a:cubicBezTo>
                <a:cubicBezTo>
                  <a:pt x="377" y="195"/>
                  <a:pt x="377" y="195"/>
                  <a:pt x="377" y="195"/>
                </a:cubicBezTo>
                <a:cubicBezTo>
                  <a:pt x="376" y="195"/>
                  <a:pt x="376" y="195"/>
                  <a:pt x="376" y="195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4" y="9"/>
                  <a:pt x="4" y="9"/>
                  <a:pt x="4" y="9"/>
                </a:cubicBezTo>
                <a:cubicBezTo>
                  <a:pt x="2" y="8"/>
                  <a:pt x="0" y="6"/>
                  <a:pt x="1" y="4"/>
                </a:cubicBezTo>
                <a:cubicBezTo>
                  <a:pt x="2" y="2"/>
                  <a:pt x="4" y="0"/>
                  <a:pt x="6" y="1"/>
                </a:cubicBezTo>
                <a:cubicBezTo>
                  <a:pt x="193" y="54"/>
                  <a:pt x="193" y="54"/>
                  <a:pt x="193" y="54"/>
                </a:cubicBezTo>
                <a:cubicBezTo>
                  <a:pt x="193" y="55"/>
                  <a:pt x="193" y="55"/>
                  <a:pt x="194" y="55"/>
                </a:cubicBezTo>
                <a:cubicBezTo>
                  <a:pt x="380" y="188"/>
                  <a:pt x="380" y="188"/>
                  <a:pt x="380" y="188"/>
                </a:cubicBezTo>
                <a:cubicBezTo>
                  <a:pt x="753" y="348"/>
                  <a:pt x="753" y="348"/>
                  <a:pt x="753" y="348"/>
                </a:cubicBezTo>
                <a:cubicBezTo>
                  <a:pt x="755" y="349"/>
                  <a:pt x="756" y="351"/>
                  <a:pt x="755" y="353"/>
                </a:cubicBezTo>
                <a:cubicBezTo>
                  <a:pt x="754" y="355"/>
                  <a:pt x="753" y="356"/>
                  <a:pt x="751" y="3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Freeform 29"/>
          <p:cNvSpPr>
            <a:spLocks/>
          </p:cNvSpPr>
          <p:nvPr/>
        </p:nvSpPr>
        <p:spPr bwMode="auto">
          <a:xfrm>
            <a:off x="7846906" y="2706795"/>
            <a:ext cx="2668607" cy="1160329"/>
          </a:xfrm>
          <a:custGeom>
            <a:avLst/>
            <a:gdLst>
              <a:gd name="T0" fmla="*/ 751 w 755"/>
              <a:gd name="T1" fmla="*/ 328 h 328"/>
              <a:gd name="T2" fmla="*/ 750 w 755"/>
              <a:gd name="T3" fmla="*/ 328 h 328"/>
              <a:gd name="T4" fmla="*/ 564 w 755"/>
              <a:gd name="T5" fmla="*/ 302 h 328"/>
              <a:gd name="T6" fmla="*/ 563 w 755"/>
              <a:gd name="T7" fmla="*/ 301 h 328"/>
              <a:gd name="T8" fmla="*/ 376 w 755"/>
              <a:gd name="T9" fmla="*/ 221 h 328"/>
              <a:gd name="T10" fmla="*/ 375 w 755"/>
              <a:gd name="T11" fmla="*/ 221 h 328"/>
              <a:gd name="T12" fmla="*/ 189 w 755"/>
              <a:gd name="T13" fmla="*/ 61 h 328"/>
              <a:gd name="T14" fmla="*/ 3 w 755"/>
              <a:gd name="T15" fmla="*/ 8 h 328"/>
              <a:gd name="T16" fmla="*/ 0 w 755"/>
              <a:gd name="T17" fmla="*/ 3 h 328"/>
              <a:gd name="T18" fmla="*/ 5 w 755"/>
              <a:gd name="T19" fmla="*/ 0 h 328"/>
              <a:gd name="T20" fmla="*/ 192 w 755"/>
              <a:gd name="T21" fmla="*/ 54 h 328"/>
              <a:gd name="T22" fmla="*/ 193 w 755"/>
              <a:gd name="T23" fmla="*/ 55 h 328"/>
              <a:gd name="T24" fmla="*/ 380 w 755"/>
              <a:gd name="T25" fmla="*/ 214 h 328"/>
              <a:gd name="T26" fmla="*/ 565 w 755"/>
              <a:gd name="T27" fmla="*/ 294 h 328"/>
              <a:gd name="T28" fmla="*/ 751 w 755"/>
              <a:gd name="T29" fmla="*/ 320 h 328"/>
              <a:gd name="T30" fmla="*/ 755 w 755"/>
              <a:gd name="T31" fmla="*/ 325 h 328"/>
              <a:gd name="T32" fmla="*/ 751 w 755"/>
              <a:gd name="T33" fmla="*/ 328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55" h="328">
                <a:moveTo>
                  <a:pt x="751" y="328"/>
                </a:moveTo>
                <a:cubicBezTo>
                  <a:pt x="751" y="328"/>
                  <a:pt x="750" y="328"/>
                  <a:pt x="750" y="328"/>
                </a:cubicBezTo>
                <a:cubicBezTo>
                  <a:pt x="564" y="302"/>
                  <a:pt x="564" y="302"/>
                  <a:pt x="564" y="302"/>
                </a:cubicBezTo>
                <a:cubicBezTo>
                  <a:pt x="563" y="302"/>
                  <a:pt x="563" y="301"/>
                  <a:pt x="563" y="301"/>
                </a:cubicBezTo>
                <a:cubicBezTo>
                  <a:pt x="376" y="221"/>
                  <a:pt x="376" y="221"/>
                  <a:pt x="376" y="221"/>
                </a:cubicBezTo>
                <a:cubicBezTo>
                  <a:pt x="375" y="221"/>
                  <a:pt x="375" y="221"/>
                  <a:pt x="375" y="221"/>
                </a:cubicBezTo>
                <a:cubicBezTo>
                  <a:pt x="189" y="61"/>
                  <a:pt x="189" y="61"/>
                  <a:pt x="189" y="61"/>
                </a:cubicBezTo>
                <a:cubicBezTo>
                  <a:pt x="3" y="8"/>
                  <a:pt x="3" y="8"/>
                  <a:pt x="3" y="8"/>
                </a:cubicBezTo>
                <a:cubicBezTo>
                  <a:pt x="1" y="8"/>
                  <a:pt x="0" y="5"/>
                  <a:pt x="0" y="3"/>
                </a:cubicBezTo>
                <a:cubicBezTo>
                  <a:pt x="1" y="1"/>
                  <a:pt x="3" y="0"/>
                  <a:pt x="5" y="0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2" y="54"/>
                  <a:pt x="193" y="54"/>
                  <a:pt x="193" y="55"/>
                </a:cubicBezTo>
                <a:cubicBezTo>
                  <a:pt x="380" y="214"/>
                  <a:pt x="380" y="214"/>
                  <a:pt x="380" y="214"/>
                </a:cubicBezTo>
                <a:cubicBezTo>
                  <a:pt x="565" y="294"/>
                  <a:pt x="565" y="294"/>
                  <a:pt x="565" y="294"/>
                </a:cubicBezTo>
                <a:cubicBezTo>
                  <a:pt x="751" y="320"/>
                  <a:pt x="751" y="320"/>
                  <a:pt x="751" y="320"/>
                </a:cubicBezTo>
                <a:cubicBezTo>
                  <a:pt x="753" y="321"/>
                  <a:pt x="755" y="323"/>
                  <a:pt x="755" y="325"/>
                </a:cubicBezTo>
                <a:cubicBezTo>
                  <a:pt x="754" y="327"/>
                  <a:pt x="753" y="328"/>
                  <a:pt x="751" y="3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Freeform 30"/>
          <p:cNvSpPr>
            <a:spLocks/>
          </p:cNvSpPr>
          <p:nvPr/>
        </p:nvSpPr>
        <p:spPr bwMode="auto">
          <a:xfrm>
            <a:off x="8317309" y="2328979"/>
            <a:ext cx="2668607" cy="1349984"/>
          </a:xfrm>
          <a:custGeom>
            <a:avLst/>
            <a:gdLst>
              <a:gd name="T0" fmla="*/ 751 w 755"/>
              <a:gd name="T1" fmla="*/ 382 h 382"/>
              <a:gd name="T2" fmla="*/ 751 w 755"/>
              <a:gd name="T3" fmla="*/ 382 h 382"/>
              <a:gd name="T4" fmla="*/ 564 w 755"/>
              <a:gd name="T5" fmla="*/ 355 h 382"/>
              <a:gd name="T6" fmla="*/ 562 w 755"/>
              <a:gd name="T7" fmla="*/ 354 h 382"/>
              <a:gd name="T8" fmla="*/ 375 w 755"/>
              <a:gd name="T9" fmla="*/ 168 h 382"/>
              <a:gd name="T10" fmla="*/ 3 w 755"/>
              <a:gd name="T11" fmla="*/ 8 h 382"/>
              <a:gd name="T12" fmla="*/ 1 w 755"/>
              <a:gd name="T13" fmla="*/ 3 h 382"/>
              <a:gd name="T14" fmla="*/ 6 w 755"/>
              <a:gd name="T15" fmla="*/ 1 h 382"/>
              <a:gd name="T16" fmla="*/ 379 w 755"/>
              <a:gd name="T17" fmla="*/ 161 h 382"/>
              <a:gd name="T18" fmla="*/ 381 w 755"/>
              <a:gd name="T19" fmla="*/ 162 h 382"/>
              <a:gd name="T20" fmla="*/ 566 w 755"/>
              <a:gd name="T21" fmla="*/ 347 h 382"/>
              <a:gd name="T22" fmla="*/ 752 w 755"/>
              <a:gd name="T23" fmla="*/ 374 h 382"/>
              <a:gd name="T24" fmla="*/ 755 w 755"/>
              <a:gd name="T25" fmla="*/ 378 h 382"/>
              <a:gd name="T26" fmla="*/ 751 w 755"/>
              <a:gd name="T27" fmla="*/ 382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5" h="382">
                <a:moveTo>
                  <a:pt x="751" y="382"/>
                </a:moveTo>
                <a:cubicBezTo>
                  <a:pt x="751" y="382"/>
                  <a:pt x="751" y="382"/>
                  <a:pt x="751" y="382"/>
                </a:cubicBezTo>
                <a:cubicBezTo>
                  <a:pt x="564" y="355"/>
                  <a:pt x="564" y="355"/>
                  <a:pt x="564" y="355"/>
                </a:cubicBezTo>
                <a:cubicBezTo>
                  <a:pt x="563" y="355"/>
                  <a:pt x="562" y="355"/>
                  <a:pt x="562" y="354"/>
                </a:cubicBezTo>
                <a:cubicBezTo>
                  <a:pt x="375" y="168"/>
                  <a:pt x="375" y="168"/>
                  <a:pt x="375" y="168"/>
                </a:cubicBezTo>
                <a:cubicBezTo>
                  <a:pt x="3" y="8"/>
                  <a:pt x="3" y="8"/>
                  <a:pt x="3" y="8"/>
                </a:cubicBezTo>
                <a:cubicBezTo>
                  <a:pt x="1" y="7"/>
                  <a:pt x="0" y="5"/>
                  <a:pt x="1" y="3"/>
                </a:cubicBezTo>
                <a:cubicBezTo>
                  <a:pt x="2" y="1"/>
                  <a:pt x="4" y="0"/>
                  <a:pt x="6" y="1"/>
                </a:cubicBezTo>
                <a:cubicBezTo>
                  <a:pt x="379" y="161"/>
                  <a:pt x="379" y="161"/>
                  <a:pt x="379" y="161"/>
                </a:cubicBezTo>
                <a:cubicBezTo>
                  <a:pt x="380" y="161"/>
                  <a:pt x="380" y="161"/>
                  <a:pt x="381" y="162"/>
                </a:cubicBezTo>
                <a:cubicBezTo>
                  <a:pt x="566" y="347"/>
                  <a:pt x="566" y="347"/>
                  <a:pt x="566" y="347"/>
                </a:cubicBezTo>
                <a:cubicBezTo>
                  <a:pt x="752" y="374"/>
                  <a:pt x="752" y="374"/>
                  <a:pt x="752" y="374"/>
                </a:cubicBezTo>
                <a:cubicBezTo>
                  <a:pt x="754" y="374"/>
                  <a:pt x="755" y="376"/>
                  <a:pt x="755" y="378"/>
                </a:cubicBezTo>
                <a:cubicBezTo>
                  <a:pt x="755" y="380"/>
                  <a:pt x="753" y="382"/>
                  <a:pt x="751" y="3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Freeform 31"/>
          <p:cNvSpPr>
            <a:spLocks/>
          </p:cNvSpPr>
          <p:nvPr/>
        </p:nvSpPr>
        <p:spPr bwMode="auto">
          <a:xfrm>
            <a:off x="6434202" y="2328979"/>
            <a:ext cx="1914467" cy="2104123"/>
          </a:xfrm>
          <a:custGeom>
            <a:avLst/>
            <a:gdLst>
              <a:gd name="T0" fmla="*/ 4 w 542"/>
              <a:gd name="T1" fmla="*/ 595 h 595"/>
              <a:gd name="T2" fmla="*/ 2 w 542"/>
              <a:gd name="T3" fmla="*/ 594 h 595"/>
              <a:gd name="T4" fmla="*/ 1 w 542"/>
              <a:gd name="T5" fmla="*/ 589 h 595"/>
              <a:gd name="T6" fmla="*/ 134 w 542"/>
              <a:gd name="T7" fmla="*/ 429 h 595"/>
              <a:gd name="T8" fmla="*/ 135 w 542"/>
              <a:gd name="T9" fmla="*/ 428 h 595"/>
              <a:gd name="T10" fmla="*/ 268 w 542"/>
              <a:gd name="T11" fmla="*/ 295 h 595"/>
              <a:gd name="T12" fmla="*/ 401 w 542"/>
              <a:gd name="T13" fmla="*/ 109 h 595"/>
              <a:gd name="T14" fmla="*/ 402 w 542"/>
              <a:gd name="T15" fmla="*/ 108 h 595"/>
              <a:gd name="T16" fmla="*/ 535 w 542"/>
              <a:gd name="T17" fmla="*/ 1 h 595"/>
              <a:gd name="T18" fmla="*/ 541 w 542"/>
              <a:gd name="T19" fmla="*/ 2 h 595"/>
              <a:gd name="T20" fmla="*/ 540 w 542"/>
              <a:gd name="T21" fmla="*/ 8 h 595"/>
              <a:gd name="T22" fmla="*/ 407 w 542"/>
              <a:gd name="T23" fmla="*/ 114 h 595"/>
              <a:gd name="T24" fmla="*/ 274 w 542"/>
              <a:gd name="T25" fmla="*/ 300 h 595"/>
              <a:gd name="T26" fmla="*/ 274 w 542"/>
              <a:gd name="T27" fmla="*/ 301 h 595"/>
              <a:gd name="T28" fmla="*/ 140 w 542"/>
              <a:gd name="T29" fmla="*/ 434 h 595"/>
              <a:gd name="T30" fmla="*/ 7 w 542"/>
              <a:gd name="T31" fmla="*/ 594 h 595"/>
              <a:gd name="T32" fmla="*/ 4 w 542"/>
              <a:gd name="T3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2" h="595">
                <a:moveTo>
                  <a:pt x="4" y="595"/>
                </a:moveTo>
                <a:cubicBezTo>
                  <a:pt x="3" y="595"/>
                  <a:pt x="2" y="595"/>
                  <a:pt x="2" y="594"/>
                </a:cubicBezTo>
                <a:cubicBezTo>
                  <a:pt x="0" y="593"/>
                  <a:pt x="0" y="590"/>
                  <a:pt x="1" y="589"/>
                </a:cubicBezTo>
                <a:cubicBezTo>
                  <a:pt x="134" y="429"/>
                  <a:pt x="134" y="429"/>
                  <a:pt x="134" y="429"/>
                </a:cubicBezTo>
                <a:cubicBezTo>
                  <a:pt x="134" y="429"/>
                  <a:pt x="134" y="429"/>
                  <a:pt x="135" y="428"/>
                </a:cubicBezTo>
                <a:cubicBezTo>
                  <a:pt x="268" y="295"/>
                  <a:pt x="268" y="295"/>
                  <a:pt x="268" y="295"/>
                </a:cubicBezTo>
                <a:cubicBezTo>
                  <a:pt x="401" y="109"/>
                  <a:pt x="401" y="109"/>
                  <a:pt x="401" y="109"/>
                </a:cubicBezTo>
                <a:cubicBezTo>
                  <a:pt x="401" y="109"/>
                  <a:pt x="401" y="108"/>
                  <a:pt x="402" y="108"/>
                </a:cubicBezTo>
                <a:cubicBezTo>
                  <a:pt x="535" y="1"/>
                  <a:pt x="535" y="1"/>
                  <a:pt x="535" y="1"/>
                </a:cubicBezTo>
                <a:cubicBezTo>
                  <a:pt x="537" y="0"/>
                  <a:pt x="539" y="0"/>
                  <a:pt x="541" y="2"/>
                </a:cubicBezTo>
                <a:cubicBezTo>
                  <a:pt x="542" y="4"/>
                  <a:pt x="542" y="6"/>
                  <a:pt x="540" y="8"/>
                </a:cubicBezTo>
                <a:cubicBezTo>
                  <a:pt x="407" y="114"/>
                  <a:pt x="407" y="114"/>
                  <a:pt x="407" y="114"/>
                </a:cubicBezTo>
                <a:cubicBezTo>
                  <a:pt x="274" y="300"/>
                  <a:pt x="274" y="300"/>
                  <a:pt x="274" y="300"/>
                </a:cubicBezTo>
                <a:cubicBezTo>
                  <a:pt x="274" y="300"/>
                  <a:pt x="274" y="301"/>
                  <a:pt x="274" y="301"/>
                </a:cubicBezTo>
                <a:cubicBezTo>
                  <a:pt x="140" y="434"/>
                  <a:pt x="140" y="434"/>
                  <a:pt x="140" y="434"/>
                </a:cubicBezTo>
                <a:cubicBezTo>
                  <a:pt x="7" y="594"/>
                  <a:pt x="7" y="594"/>
                  <a:pt x="7" y="594"/>
                </a:cubicBezTo>
                <a:cubicBezTo>
                  <a:pt x="6" y="595"/>
                  <a:pt x="5" y="595"/>
                  <a:pt x="4" y="59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Freeform 32"/>
          <p:cNvSpPr>
            <a:spLocks/>
          </p:cNvSpPr>
          <p:nvPr/>
        </p:nvSpPr>
        <p:spPr bwMode="auto">
          <a:xfrm>
            <a:off x="7091272" y="2611221"/>
            <a:ext cx="1918949" cy="2013029"/>
          </a:xfrm>
          <a:custGeom>
            <a:avLst/>
            <a:gdLst>
              <a:gd name="T0" fmla="*/ 5 w 543"/>
              <a:gd name="T1" fmla="*/ 569 h 569"/>
              <a:gd name="T2" fmla="*/ 3 w 543"/>
              <a:gd name="T3" fmla="*/ 568 h 569"/>
              <a:gd name="T4" fmla="*/ 1 w 543"/>
              <a:gd name="T5" fmla="*/ 562 h 569"/>
              <a:gd name="T6" fmla="*/ 135 w 543"/>
              <a:gd name="T7" fmla="*/ 349 h 569"/>
              <a:gd name="T8" fmla="*/ 136 w 543"/>
              <a:gd name="T9" fmla="*/ 348 h 569"/>
              <a:gd name="T10" fmla="*/ 269 w 543"/>
              <a:gd name="T11" fmla="*/ 268 h 569"/>
              <a:gd name="T12" fmla="*/ 401 w 543"/>
              <a:gd name="T13" fmla="*/ 82 h 569"/>
              <a:gd name="T14" fmla="*/ 403 w 543"/>
              <a:gd name="T15" fmla="*/ 81 h 569"/>
              <a:gd name="T16" fmla="*/ 536 w 543"/>
              <a:gd name="T17" fmla="*/ 1 h 569"/>
              <a:gd name="T18" fmla="*/ 542 w 543"/>
              <a:gd name="T19" fmla="*/ 3 h 569"/>
              <a:gd name="T20" fmla="*/ 540 w 543"/>
              <a:gd name="T21" fmla="*/ 8 h 569"/>
              <a:gd name="T22" fmla="*/ 408 w 543"/>
              <a:gd name="T23" fmla="*/ 88 h 569"/>
              <a:gd name="T24" fmla="*/ 275 w 543"/>
              <a:gd name="T25" fmla="*/ 274 h 569"/>
              <a:gd name="T26" fmla="*/ 273 w 543"/>
              <a:gd name="T27" fmla="*/ 275 h 569"/>
              <a:gd name="T28" fmla="*/ 141 w 543"/>
              <a:gd name="T29" fmla="*/ 354 h 569"/>
              <a:gd name="T30" fmla="*/ 8 w 543"/>
              <a:gd name="T31" fmla="*/ 567 h 569"/>
              <a:gd name="T32" fmla="*/ 5 w 543"/>
              <a:gd name="T33" fmla="*/ 569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3" h="569">
                <a:moveTo>
                  <a:pt x="5" y="569"/>
                </a:moveTo>
                <a:cubicBezTo>
                  <a:pt x="4" y="569"/>
                  <a:pt x="3" y="568"/>
                  <a:pt x="3" y="568"/>
                </a:cubicBezTo>
                <a:cubicBezTo>
                  <a:pt x="1" y="567"/>
                  <a:pt x="0" y="564"/>
                  <a:pt x="1" y="562"/>
                </a:cubicBezTo>
                <a:cubicBezTo>
                  <a:pt x="135" y="349"/>
                  <a:pt x="135" y="349"/>
                  <a:pt x="135" y="349"/>
                </a:cubicBezTo>
                <a:cubicBezTo>
                  <a:pt x="135" y="349"/>
                  <a:pt x="135" y="348"/>
                  <a:pt x="136" y="348"/>
                </a:cubicBezTo>
                <a:cubicBezTo>
                  <a:pt x="269" y="268"/>
                  <a:pt x="269" y="268"/>
                  <a:pt x="269" y="268"/>
                </a:cubicBezTo>
                <a:cubicBezTo>
                  <a:pt x="401" y="82"/>
                  <a:pt x="401" y="82"/>
                  <a:pt x="401" y="82"/>
                </a:cubicBezTo>
                <a:cubicBezTo>
                  <a:pt x="402" y="82"/>
                  <a:pt x="402" y="81"/>
                  <a:pt x="403" y="81"/>
                </a:cubicBezTo>
                <a:cubicBezTo>
                  <a:pt x="536" y="1"/>
                  <a:pt x="536" y="1"/>
                  <a:pt x="536" y="1"/>
                </a:cubicBezTo>
                <a:cubicBezTo>
                  <a:pt x="538" y="0"/>
                  <a:pt x="540" y="1"/>
                  <a:pt x="542" y="3"/>
                </a:cubicBezTo>
                <a:cubicBezTo>
                  <a:pt x="543" y="4"/>
                  <a:pt x="542" y="7"/>
                  <a:pt x="540" y="8"/>
                </a:cubicBezTo>
                <a:cubicBezTo>
                  <a:pt x="408" y="88"/>
                  <a:pt x="408" y="88"/>
                  <a:pt x="408" y="88"/>
                </a:cubicBezTo>
                <a:cubicBezTo>
                  <a:pt x="275" y="274"/>
                  <a:pt x="275" y="274"/>
                  <a:pt x="275" y="274"/>
                </a:cubicBezTo>
                <a:cubicBezTo>
                  <a:pt x="274" y="274"/>
                  <a:pt x="274" y="274"/>
                  <a:pt x="273" y="275"/>
                </a:cubicBezTo>
                <a:cubicBezTo>
                  <a:pt x="141" y="354"/>
                  <a:pt x="141" y="354"/>
                  <a:pt x="141" y="354"/>
                </a:cubicBezTo>
                <a:cubicBezTo>
                  <a:pt x="8" y="567"/>
                  <a:pt x="8" y="567"/>
                  <a:pt x="8" y="567"/>
                </a:cubicBezTo>
                <a:cubicBezTo>
                  <a:pt x="7" y="568"/>
                  <a:pt x="6" y="569"/>
                  <a:pt x="5" y="5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Freeform 33"/>
          <p:cNvSpPr>
            <a:spLocks/>
          </p:cNvSpPr>
          <p:nvPr/>
        </p:nvSpPr>
        <p:spPr bwMode="auto">
          <a:xfrm>
            <a:off x="7751332" y="2894957"/>
            <a:ext cx="1915961" cy="2293777"/>
          </a:xfrm>
          <a:custGeom>
            <a:avLst/>
            <a:gdLst>
              <a:gd name="T0" fmla="*/ 4 w 542"/>
              <a:gd name="T1" fmla="*/ 649 h 649"/>
              <a:gd name="T2" fmla="*/ 2 w 542"/>
              <a:gd name="T3" fmla="*/ 648 h 649"/>
              <a:gd name="T4" fmla="*/ 1 w 542"/>
              <a:gd name="T5" fmla="*/ 642 h 649"/>
              <a:gd name="T6" fmla="*/ 134 w 542"/>
              <a:gd name="T7" fmla="*/ 429 h 649"/>
              <a:gd name="T8" fmla="*/ 135 w 542"/>
              <a:gd name="T9" fmla="*/ 428 h 649"/>
              <a:gd name="T10" fmla="*/ 268 w 542"/>
              <a:gd name="T11" fmla="*/ 322 h 649"/>
              <a:gd name="T12" fmla="*/ 535 w 542"/>
              <a:gd name="T13" fmla="*/ 2 h 649"/>
              <a:gd name="T14" fmla="*/ 540 w 542"/>
              <a:gd name="T15" fmla="*/ 2 h 649"/>
              <a:gd name="T16" fmla="*/ 541 w 542"/>
              <a:gd name="T17" fmla="*/ 7 h 649"/>
              <a:gd name="T18" fmla="*/ 274 w 542"/>
              <a:gd name="T19" fmla="*/ 327 h 649"/>
              <a:gd name="T20" fmla="*/ 274 w 542"/>
              <a:gd name="T21" fmla="*/ 328 h 649"/>
              <a:gd name="T22" fmla="*/ 141 w 542"/>
              <a:gd name="T23" fmla="*/ 434 h 649"/>
              <a:gd name="T24" fmla="*/ 8 w 542"/>
              <a:gd name="T25" fmla="*/ 647 h 649"/>
              <a:gd name="T26" fmla="*/ 4 w 542"/>
              <a:gd name="T27" fmla="*/ 649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42" h="649">
                <a:moveTo>
                  <a:pt x="4" y="649"/>
                </a:moveTo>
                <a:cubicBezTo>
                  <a:pt x="4" y="649"/>
                  <a:pt x="3" y="648"/>
                  <a:pt x="2" y="648"/>
                </a:cubicBezTo>
                <a:cubicBezTo>
                  <a:pt x="0" y="647"/>
                  <a:pt x="0" y="644"/>
                  <a:pt x="1" y="642"/>
                </a:cubicBezTo>
                <a:cubicBezTo>
                  <a:pt x="134" y="429"/>
                  <a:pt x="134" y="429"/>
                  <a:pt x="134" y="429"/>
                </a:cubicBezTo>
                <a:cubicBezTo>
                  <a:pt x="135" y="429"/>
                  <a:pt x="135" y="428"/>
                  <a:pt x="135" y="428"/>
                </a:cubicBezTo>
                <a:cubicBezTo>
                  <a:pt x="268" y="322"/>
                  <a:pt x="268" y="322"/>
                  <a:pt x="268" y="322"/>
                </a:cubicBezTo>
                <a:cubicBezTo>
                  <a:pt x="535" y="2"/>
                  <a:pt x="535" y="2"/>
                  <a:pt x="535" y="2"/>
                </a:cubicBezTo>
                <a:cubicBezTo>
                  <a:pt x="536" y="0"/>
                  <a:pt x="539" y="0"/>
                  <a:pt x="540" y="2"/>
                </a:cubicBezTo>
                <a:cubicBezTo>
                  <a:pt x="542" y="3"/>
                  <a:pt x="542" y="5"/>
                  <a:pt x="541" y="7"/>
                </a:cubicBezTo>
                <a:cubicBezTo>
                  <a:pt x="274" y="327"/>
                  <a:pt x="274" y="327"/>
                  <a:pt x="274" y="327"/>
                </a:cubicBezTo>
                <a:cubicBezTo>
                  <a:pt x="274" y="327"/>
                  <a:pt x="274" y="328"/>
                  <a:pt x="274" y="328"/>
                </a:cubicBezTo>
                <a:cubicBezTo>
                  <a:pt x="141" y="434"/>
                  <a:pt x="141" y="434"/>
                  <a:pt x="141" y="434"/>
                </a:cubicBezTo>
                <a:cubicBezTo>
                  <a:pt x="8" y="647"/>
                  <a:pt x="8" y="647"/>
                  <a:pt x="8" y="647"/>
                </a:cubicBezTo>
                <a:cubicBezTo>
                  <a:pt x="7" y="648"/>
                  <a:pt x="6" y="649"/>
                  <a:pt x="4" y="6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Freeform 34"/>
          <p:cNvSpPr>
            <a:spLocks/>
          </p:cNvSpPr>
          <p:nvPr/>
        </p:nvSpPr>
        <p:spPr bwMode="auto">
          <a:xfrm>
            <a:off x="8412883" y="3555015"/>
            <a:ext cx="1915961" cy="1726307"/>
          </a:xfrm>
          <a:custGeom>
            <a:avLst/>
            <a:gdLst>
              <a:gd name="T0" fmla="*/ 4 w 542"/>
              <a:gd name="T1" fmla="*/ 488 h 488"/>
              <a:gd name="T2" fmla="*/ 2 w 542"/>
              <a:gd name="T3" fmla="*/ 487 h 488"/>
              <a:gd name="T4" fmla="*/ 1 w 542"/>
              <a:gd name="T5" fmla="*/ 482 h 488"/>
              <a:gd name="T6" fmla="*/ 134 w 542"/>
              <a:gd name="T7" fmla="*/ 322 h 488"/>
              <a:gd name="T8" fmla="*/ 135 w 542"/>
              <a:gd name="T9" fmla="*/ 321 h 488"/>
              <a:gd name="T10" fmla="*/ 268 w 542"/>
              <a:gd name="T11" fmla="*/ 215 h 488"/>
              <a:gd name="T12" fmla="*/ 401 w 542"/>
              <a:gd name="T13" fmla="*/ 55 h 488"/>
              <a:gd name="T14" fmla="*/ 403 w 542"/>
              <a:gd name="T15" fmla="*/ 54 h 488"/>
              <a:gd name="T16" fmla="*/ 536 w 542"/>
              <a:gd name="T17" fmla="*/ 1 h 488"/>
              <a:gd name="T18" fmla="*/ 541 w 542"/>
              <a:gd name="T19" fmla="*/ 3 h 488"/>
              <a:gd name="T20" fmla="*/ 539 w 542"/>
              <a:gd name="T21" fmla="*/ 8 h 488"/>
              <a:gd name="T22" fmla="*/ 407 w 542"/>
              <a:gd name="T23" fmla="*/ 61 h 488"/>
              <a:gd name="T24" fmla="*/ 274 w 542"/>
              <a:gd name="T25" fmla="*/ 220 h 488"/>
              <a:gd name="T26" fmla="*/ 273 w 542"/>
              <a:gd name="T27" fmla="*/ 221 h 488"/>
              <a:gd name="T28" fmla="*/ 140 w 542"/>
              <a:gd name="T29" fmla="*/ 327 h 488"/>
              <a:gd name="T30" fmla="*/ 7 w 542"/>
              <a:gd name="T31" fmla="*/ 487 h 488"/>
              <a:gd name="T32" fmla="*/ 4 w 542"/>
              <a:gd name="T33" fmla="*/ 488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2" h="488">
                <a:moveTo>
                  <a:pt x="4" y="488"/>
                </a:moveTo>
                <a:cubicBezTo>
                  <a:pt x="3" y="488"/>
                  <a:pt x="2" y="488"/>
                  <a:pt x="2" y="487"/>
                </a:cubicBezTo>
                <a:cubicBezTo>
                  <a:pt x="0" y="486"/>
                  <a:pt x="0" y="483"/>
                  <a:pt x="1" y="482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5" y="321"/>
                  <a:pt x="135" y="321"/>
                  <a:pt x="135" y="321"/>
                </a:cubicBezTo>
                <a:cubicBezTo>
                  <a:pt x="268" y="215"/>
                  <a:pt x="268" y="215"/>
                  <a:pt x="268" y="215"/>
                </a:cubicBezTo>
                <a:cubicBezTo>
                  <a:pt x="401" y="55"/>
                  <a:pt x="401" y="55"/>
                  <a:pt x="401" y="55"/>
                </a:cubicBezTo>
                <a:cubicBezTo>
                  <a:pt x="401" y="55"/>
                  <a:pt x="402" y="54"/>
                  <a:pt x="403" y="54"/>
                </a:cubicBezTo>
                <a:cubicBezTo>
                  <a:pt x="536" y="1"/>
                  <a:pt x="536" y="1"/>
                  <a:pt x="536" y="1"/>
                </a:cubicBezTo>
                <a:cubicBezTo>
                  <a:pt x="538" y="0"/>
                  <a:pt x="540" y="1"/>
                  <a:pt x="541" y="3"/>
                </a:cubicBezTo>
                <a:cubicBezTo>
                  <a:pt x="542" y="5"/>
                  <a:pt x="541" y="7"/>
                  <a:pt x="539" y="8"/>
                </a:cubicBezTo>
                <a:cubicBezTo>
                  <a:pt x="407" y="61"/>
                  <a:pt x="407" y="61"/>
                  <a:pt x="407" y="61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74" y="220"/>
                  <a:pt x="273" y="221"/>
                  <a:pt x="273" y="221"/>
                </a:cubicBezTo>
                <a:cubicBezTo>
                  <a:pt x="140" y="327"/>
                  <a:pt x="140" y="327"/>
                  <a:pt x="140" y="327"/>
                </a:cubicBezTo>
                <a:cubicBezTo>
                  <a:pt x="7" y="487"/>
                  <a:pt x="7" y="487"/>
                  <a:pt x="7" y="487"/>
                </a:cubicBezTo>
                <a:cubicBezTo>
                  <a:pt x="6" y="488"/>
                  <a:pt x="5" y="488"/>
                  <a:pt x="4" y="4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7" name="Freeform 35"/>
          <p:cNvSpPr>
            <a:spLocks/>
          </p:cNvSpPr>
          <p:nvPr/>
        </p:nvSpPr>
        <p:spPr bwMode="auto">
          <a:xfrm>
            <a:off x="9069954" y="3647603"/>
            <a:ext cx="1920441" cy="2107110"/>
          </a:xfrm>
          <a:custGeom>
            <a:avLst/>
            <a:gdLst>
              <a:gd name="T0" fmla="*/ 5 w 543"/>
              <a:gd name="T1" fmla="*/ 596 h 596"/>
              <a:gd name="T2" fmla="*/ 3 w 543"/>
              <a:gd name="T3" fmla="*/ 595 h 596"/>
              <a:gd name="T4" fmla="*/ 1 w 543"/>
              <a:gd name="T5" fmla="*/ 590 h 596"/>
              <a:gd name="T6" fmla="*/ 135 w 543"/>
              <a:gd name="T7" fmla="*/ 350 h 596"/>
              <a:gd name="T8" fmla="*/ 136 w 543"/>
              <a:gd name="T9" fmla="*/ 348 h 596"/>
              <a:gd name="T10" fmla="*/ 269 w 543"/>
              <a:gd name="T11" fmla="*/ 269 h 596"/>
              <a:gd name="T12" fmla="*/ 401 w 543"/>
              <a:gd name="T13" fmla="*/ 56 h 596"/>
              <a:gd name="T14" fmla="*/ 403 w 543"/>
              <a:gd name="T15" fmla="*/ 55 h 596"/>
              <a:gd name="T16" fmla="*/ 537 w 543"/>
              <a:gd name="T17" fmla="*/ 1 h 596"/>
              <a:gd name="T18" fmla="*/ 542 w 543"/>
              <a:gd name="T19" fmla="*/ 3 h 596"/>
              <a:gd name="T20" fmla="*/ 540 w 543"/>
              <a:gd name="T21" fmla="*/ 9 h 596"/>
              <a:gd name="T22" fmla="*/ 407 w 543"/>
              <a:gd name="T23" fmla="*/ 61 h 596"/>
              <a:gd name="T24" fmla="*/ 275 w 543"/>
              <a:gd name="T25" fmla="*/ 274 h 596"/>
              <a:gd name="T26" fmla="*/ 273 w 543"/>
              <a:gd name="T27" fmla="*/ 275 h 596"/>
              <a:gd name="T28" fmla="*/ 141 w 543"/>
              <a:gd name="T29" fmla="*/ 354 h 596"/>
              <a:gd name="T30" fmla="*/ 8 w 543"/>
              <a:gd name="T31" fmla="*/ 594 h 596"/>
              <a:gd name="T32" fmla="*/ 5 w 543"/>
              <a:gd name="T33" fmla="*/ 596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3" h="596">
                <a:moveTo>
                  <a:pt x="5" y="596"/>
                </a:moveTo>
                <a:cubicBezTo>
                  <a:pt x="4" y="596"/>
                  <a:pt x="3" y="595"/>
                  <a:pt x="3" y="595"/>
                </a:cubicBezTo>
                <a:cubicBezTo>
                  <a:pt x="1" y="594"/>
                  <a:pt x="0" y="592"/>
                  <a:pt x="1" y="590"/>
                </a:cubicBezTo>
                <a:cubicBezTo>
                  <a:pt x="135" y="350"/>
                  <a:pt x="135" y="350"/>
                  <a:pt x="135" y="350"/>
                </a:cubicBezTo>
                <a:cubicBezTo>
                  <a:pt x="135" y="349"/>
                  <a:pt x="135" y="349"/>
                  <a:pt x="136" y="348"/>
                </a:cubicBezTo>
                <a:cubicBezTo>
                  <a:pt x="269" y="269"/>
                  <a:pt x="269" y="269"/>
                  <a:pt x="269" y="269"/>
                </a:cubicBezTo>
                <a:cubicBezTo>
                  <a:pt x="401" y="56"/>
                  <a:pt x="401" y="56"/>
                  <a:pt x="401" y="56"/>
                </a:cubicBezTo>
                <a:cubicBezTo>
                  <a:pt x="402" y="55"/>
                  <a:pt x="402" y="55"/>
                  <a:pt x="403" y="55"/>
                </a:cubicBezTo>
                <a:cubicBezTo>
                  <a:pt x="537" y="1"/>
                  <a:pt x="537" y="1"/>
                  <a:pt x="537" y="1"/>
                </a:cubicBezTo>
                <a:cubicBezTo>
                  <a:pt x="539" y="0"/>
                  <a:pt x="541" y="1"/>
                  <a:pt x="542" y="3"/>
                </a:cubicBezTo>
                <a:cubicBezTo>
                  <a:pt x="543" y="5"/>
                  <a:pt x="542" y="8"/>
                  <a:pt x="540" y="9"/>
                </a:cubicBezTo>
                <a:cubicBezTo>
                  <a:pt x="407" y="61"/>
                  <a:pt x="407" y="61"/>
                  <a:pt x="407" y="61"/>
                </a:cubicBezTo>
                <a:cubicBezTo>
                  <a:pt x="275" y="274"/>
                  <a:pt x="275" y="274"/>
                  <a:pt x="275" y="274"/>
                </a:cubicBezTo>
                <a:cubicBezTo>
                  <a:pt x="274" y="274"/>
                  <a:pt x="274" y="275"/>
                  <a:pt x="273" y="275"/>
                </a:cubicBezTo>
                <a:cubicBezTo>
                  <a:pt x="141" y="354"/>
                  <a:pt x="141" y="354"/>
                  <a:pt x="141" y="354"/>
                </a:cubicBezTo>
                <a:cubicBezTo>
                  <a:pt x="8" y="594"/>
                  <a:pt x="8" y="594"/>
                  <a:pt x="8" y="594"/>
                </a:cubicBezTo>
                <a:cubicBezTo>
                  <a:pt x="8" y="595"/>
                  <a:pt x="6" y="596"/>
                  <a:pt x="5" y="5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8" name="Freeform 36"/>
          <p:cNvSpPr>
            <a:spLocks noEditPoints="1"/>
          </p:cNvSpPr>
          <p:nvPr/>
        </p:nvSpPr>
        <p:spPr bwMode="auto">
          <a:xfrm>
            <a:off x="10013749" y="4609316"/>
            <a:ext cx="28374" cy="1279797"/>
          </a:xfrm>
          <a:custGeom>
            <a:avLst/>
            <a:gdLst>
              <a:gd name="T0" fmla="*/ 0 w 19"/>
              <a:gd name="T1" fmla="*/ 857 h 857"/>
              <a:gd name="T2" fmla="*/ 19 w 19"/>
              <a:gd name="T3" fmla="*/ 852 h 857"/>
              <a:gd name="T4" fmla="*/ 19 w 19"/>
              <a:gd name="T5" fmla="*/ 815 h 857"/>
              <a:gd name="T6" fmla="*/ 0 w 19"/>
              <a:gd name="T7" fmla="*/ 796 h 857"/>
              <a:gd name="T8" fmla="*/ 19 w 19"/>
              <a:gd name="T9" fmla="*/ 815 h 857"/>
              <a:gd name="T10" fmla="*/ 0 w 19"/>
              <a:gd name="T11" fmla="*/ 758 h 857"/>
              <a:gd name="T12" fmla="*/ 19 w 19"/>
              <a:gd name="T13" fmla="*/ 739 h 857"/>
              <a:gd name="T14" fmla="*/ 19 w 19"/>
              <a:gd name="T15" fmla="*/ 701 h 857"/>
              <a:gd name="T16" fmla="*/ 0 w 19"/>
              <a:gd name="T17" fmla="*/ 682 h 857"/>
              <a:gd name="T18" fmla="*/ 19 w 19"/>
              <a:gd name="T19" fmla="*/ 701 h 857"/>
              <a:gd name="T20" fmla="*/ 0 w 19"/>
              <a:gd name="T21" fmla="*/ 644 h 857"/>
              <a:gd name="T22" fmla="*/ 19 w 19"/>
              <a:gd name="T23" fmla="*/ 625 h 857"/>
              <a:gd name="T24" fmla="*/ 19 w 19"/>
              <a:gd name="T25" fmla="*/ 587 h 857"/>
              <a:gd name="T26" fmla="*/ 0 w 19"/>
              <a:gd name="T27" fmla="*/ 568 h 857"/>
              <a:gd name="T28" fmla="*/ 19 w 19"/>
              <a:gd name="T29" fmla="*/ 587 h 857"/>
              <a:gd name="T30" fmla="*/ 0 w 19"/>
              <a:gd name="T31" fmla="*/ 530 h 857"/>
              <a:gd name="T32" fmla="*/ 19 w 19"/>
              <a:gd name="T33" fmla="*/ 512 h 857"/>
              <a:gd name="T34" fmla="*/ 19 w 19"/>
              <a:gd name="T35" fmla="*/ 474 h 857"/>
              <a:gd name="T36" fmla="*/ 0 w 19"/>
              <a:gd name="T37" fmla="*/ 455 h 857"/>
              <a:gd name="T38" fmla="*/ 19 w 19"/>
              <a:gd name="T39" fmla="*/ 474 h 857"/>
              <a:gd name="T40" fmla="*/ 0 w 19"/>
              <a:gd name="T41" fmla="*/ 417 h 857"/>
              <a:gd name="T42" fmla="*/ 19 w 19"/>
              <a:gd name="T43" fmla="*/ 398 h 857"/>
              <a:gd name="T44" fmla="*/ 19 w 19"/>
              <a:gd name="T45" fmla="*/ 360 h 857"/>
              <a:gd name="T46" fmla="*/ 0 w 19"/>
              <a:gd name="T47" fmla="*/ 341 h 857"/>
              <a:gd name="T48" fmla="*/ 19 w 19"/>
              <a:gd name="T49" fmla="*/ 360 h 857"/>
              <a:gd name="T50" fmla="*/ 0 w 19"/>
              <a:gd name="T51" fmla="*/ 303 h 857"/>
              <a:gd name="T52" fmla="*/ 19 w 19"/>
              <a:gd name="T53" fmla="*/ 284 h 857"/>
              <a:gd name="T54" fmla="*/ 19 w 19"/>
              <a:gd name="T55" fmla="*/ 246 h 857"/>
              <a:gd name="T56" fmla="*/ 0 w 19"/>
              <a:gd name="T57" fmla="*/ 227 h 857"/>
              <a:gd name="T58" fmla="*/ 19 w 19"/>
              <a:gd name="T59" fmla="*/ 246 h 857"/>
              <a:gd name="T60" fmla="*/ 0 w 19"/>
              <a:gd name="T61" fmla="*/ 189 h 857"/>
              <a:gd name="T62" fmla="*/ 19 w 19"/>
              <a:gd name="T63" fmla="*/ 171 h 857"/>
              <a:gd name="T64" fmla="*/ 19 w 19"/>
              <a:gd name="T65" fmla="*/ 133 h 857"/>
              <a:gd name="T66" fmla="*/ 0 w 19"/>
              <a:gd name="T67" fmla="*/ 114 h 857"/>
              <a:gd name="T68" fmla="*/ 19 w 19"/>
              <a:gd name="T69" fmla="*/ 133 h 857"/>
              <a:gd name="T70" fmla="*/ 0 w 19"/>
              <a:gd name="T71" fmla="*/ 76 h 857"/>
              <a:gd name="T72" fmla="*/ 19 w 19"/>
              <a:gd name="T73" fmla="*/ 57 h 857"/>
              <a:gd name="T74" fmla="*/ 19 w 19"/>
              <a:gd name="T75" fmla="*/ 19 h 857"/>
              <a:gd name="T76" fmla="*/ 0 w 19"/>
              <a:gd name="T77" fmla="*/ 0 h 857"/>
              <a:gd name="T78" fmla="*/ 19 w 19"/>
              <a:gd name="T79" fmla="*/ 19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" h="857">
                <a:moveTo>
                  <a:pt x="19" y="857"/>
                </a:moveTo>
                <a:lnTo>
                  <a:pt x="0" y="857"/>
                </a:lnTo>
                <a:lnTo>
                  <a:pt x="0" y="852"/>
                </a:lnTo>
                <a:lnTo>
                  <a:pt x="19" y="852"/>
                </a:lnTo>
                <a:lnTo>
                  <a:pt x="19" y="857"/>
                </a:lnTo>
                <a:close/>
                <a:moveTo>
                  <a:pt x="19" y="815"/>
                </a:moveTo>
                <a:lnTo>
                  <a:pt x="0" y="815"/>
                </a:lnTo>
                <a:lnTo>
                  <a:pt x="0" y="796"/>
                </a:lnTo>
                <a:lnTo>
                  <a:pt x="19" y="796"/>
                </a:lnTo>
                <a:lnTo>
                  <a:pt x="19" y="815"/>
                </a:lnTo>
                <a:close/>
                <a:moveTo>
                  <a:pt x="19" y="758"/>
                </a:moveTo>
                <a:lnTo>
                  <a:pt x="0" y="758"/>
                </a:lnTo>
                <a:lnTo>
                  <a:pt x="0" y="739"/>
                </a:lnTo>
                <a:lnTo>
                  <a:pt x="19" y="739"/>
                </a:lnTo>
                <a:lnTo>
                  <a:pt x="19" y="758"/>
                </a:lnTo>
                <a:close/>
                <a:moveTo>
                  <a:pt x="19" y="701"/>
                </a:moveTo>
                <a:lnTo>
                  <a:pt x="0" y="701"/>
                </a:lnTo>
                <a:lnTo>
                  <a:pt x="0" y="682"/>
                </a:lnTo>
                <a:lnTo>
                  <a:pt x="19" y="682"/>
                </a:lnTo>
                <a:lnTo>
                  <a:pt x="19" y="701"/>
                </a:lnTo>
                <a:close/>
                <a:moveTo>
                  <a:pt x="19" y="644"/>
                </a:moveTo>
                <a:lnTo>
                  <a:pt x="0" y="644"/>
                </a:lnTo>
                <a:lnTo>
                  <a:pt x="0" y="625"/>
                </a:lnTo>
                <a:lnTo>
                  <a:pt x="19" y="625"/>
                </a:lnTo>
                <a:lnTo>
                  <a:pt x="19" y="644"/>
                </a:lnTo>
                <a:close/>
                <a:moveTo>
                  <a:pt x="19" y="587"/>
                </a:moveTo>
                <a:lnTo>
                  <a:pt x="0" y="587"/>
                </a:lnTo>
                <a:lnTo>
                  <a:pt x="0" y="568"/>
                </a:lnTo>
                <a:lnTo>
                  <a:pt x="19" y="568"/>
                </a:lnTo>
                <a:lnTo>
                  <a:pt x="19" y="587"/>
                </a:lnTo>
                <a:close/>
                <a:moveTo>
                  <a:pt x="19" y="530"/>
                </a:moveTo>
                <a:lnTo>
                  <a:pt x="0" y="530"/>
                </a:lnTo>
                <a:lnTo>
                  <a:pt x="0" y="512"/>
                </a:lnTo>
                <a:lnTo>
                  <a:pt x="19" y="512"/>
                </a:lnTo>
                <a:lnTo>
                  <a:pt x="19" y="530"/>
                </a:lnTo>
                <a:close/>
                <a:moveTo>
                  <a:pt x="19" y="474"/>
                </a:moveTo>
                <a:lnTo>
                  <a:pt x="0" y="474"/>
                </a:lnTo>
                <a:lnTo>
                  <a:pt x="0" y="455"/>
                </a:lnTo>
                <a:lnTo>
                  <a:pt x="19" y="455"/>
                </a:lnTo>
                <a:lnTo>
                  <a:pt x="19" y="474"/>
                </a:lnTo>
                <a:close/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4"/>
                </a:lnTo>
                <a:lnTo>
                  <a:pt x="19" y="284"/>
                </a:lnTo>
                <a:lnTo>
                  <a:pt x="19" y="303"/>
                </a:lnTo>
                <a:close/>
                <a:moveTo>
                  <a:pt x="19" y="246"/>
                </a:moveTo>
                <a:lnTo>
                  <a:pt x="0" y="246"/>
                </a:lnTo>
                <a:lnTo>
                  <a:pt x="0" y="227"/>
                </a:lnTo>
                <a:lnTo>
                  <a:pt x="19" y="227"/>
                </a:lnTo>
                <a:lnTo>
                  <a:pt x="19" y="246"/>
                </a:lnTo>
                <a:close/>
                <a:moveTo>
                  <a:pt x="19" y="189"/>
                </a:moveTo>
                <a:lnTo>
                  <a:pt x="0" y="189"/>
                </a:lnTo>
                <a:lnTo>
                  <a:pt x="0" y="171"/>
                </a:lnTo>
                <a:lnTo>
                  <a:pt x="19" y="171"/>
                </a:lnTo>
                <a:lnTo>
                  <a:pt x="19" y="189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9" name="Freeform 37"/>
          <p:cNvSpPr>
            <a:spLocks noEditPoints="1"/>
          </p:cNvSpPr>
          <p:nvPr/>
        </p:nvSpPr>
        <p:spPr bwMode="auto">
          <a:xfrm>
            <a:off x="7763278" y="5175295"/>
            <a:ext cx="26880" cy="706353"/>
          </a:xfrm>
          <a:custGeom>
            <a:avLst/>
            <a:gdLst>
              <a:gd name="T0" fmla="*/ 18 w 18"/>
              <a:gd name="T1" fmla="*/ 473 h 473"/>
              <a:gd name="T2" fmla="*/ 0 w 18"/>
              <a:gd name="T3" fmla="*/ 473 h 473"/>
              <a:gd name="T4" fmla="*/ 0 w 18"/>
              <a:gd name="T5" fmla="*/ 455 h 473"/>
              <a:gd name="T6" fmla="*/ 18 w 18"/>
              <a:gd name="T7" fmla="*/ 455 h 473"/>
              <a:gd name="T8" fmla="*/ 18 w 18"/>
              <a:gd name="T9" fmla="*/ 473 h 473"/>
              <a:gd name="T10" fmla="*/ 18 w 18"/>
              <a:gd name="T11" fmla="*/ 417 h 473"/>
              <a:gd name="T12" fmla="*/ 0 w 18"/>
              <a:gd name="T13" fmla="*/ 417 h 473"/>
              <a:gd name="T14" fmla="*/ 0 w 18"/>
              <a:gd name="T15" fmla="*/ 398 h 473"/>
              <a:gd name="T16" fmla="*/ 18 w 18"/>
              <a:gd name="T17" fmla="*/ 398 h 473"/>
              <a:gd name="T18" fmla="*/ 18 w 18"/>
              <a:gd name="T19" fmla="*/ 417 h 473"/>
              <a:gd name="T20" fmla="*/ 18 w 18"/>
              <a:gd name="T21" fmla="*/ 360 h 473"/>
              <a:gd name="T22" fmla="*/ 0 w 18"/>
              <a:gd name="T23" fmla="*/ 360 h 473"/>
              <a:gd name="T24" fmla="*/ 0 w 18"/>
              <a:gd name="T25" fmla="*/ 341 h 473"/>
              <a:gd name="T26" fmla="*/ 18 w 18"/>
              <a:gd name="T27" fmla="*/ 341 h 473"/>
              <a:gd name="T28" fmla="*/ 18 w 18"/>
              <a:gd name="T29" fmla="*/ 360 h 473"/>
              <a:gd name="T30" fmla="*/ 18 w 18"/>
              <a:gd name="T31" fmla="*/ 303 h 473"/>
              <a:gd name="T32" fmla="*/ 0 w 18"/>
              <a:gd name="T33" fmla="*/ 303 h 473"/>
              <a:gd name="T34" fmla="*/ 0 w 18"/>
              <a:gd name="T35" fmla="*/ 284 h 473"/>
              <a:gd name="T36" fmla="*/ 18 w 18"/>
              <a:gd name="T37" fmla="*/ 284 h 473"/>
              <a:gd name="T38" fmla="*/ 18 w 18"/>
              <a:gd name="T39" fmla="*/ 303 h 473"/>
              <a:gd name="T40" fmla="*/ 18 w 18"/>
              <a:gd name="T41" fmla="*/ 246 h 473"/>
              <a:gd name="T42" fmla="*/ 0 w 18"/>
              <a:gd name="T43" fmla="*/ 246 h 473"/>
              <a:gd name="T44" fmla="*/ 0 w 18"/>
              <a:gd name="T45" fmla="*/ 227 h 473"/>
              <a:gd name="T46" fmla="*/ 18 w 18"/>
              <a:gd name="T47" fmla="*/ 227 h 473"/>
              <a:gd name="T48" fmla="*/ 18 w 18"/>
              <a:gd name="T49" fmla="*/ 246 h 473"/>
              <a:gd name="T50" fmla="*/ 18 w 18"/>
              <a:gd name="T51" fmla="*/ 189 h 473"/>
              <a:gd name="T52" fmla="*/ 0 w 18"/>
              <a:gd name="T53" fmla="*/ 189 h 473"/>
              <a:gd name="T54" fmla="*/ 0 w 18"/>
              <a:gd name="T55" fmla="*/ 170 h 473"/>
              <a:gd name="T56" fmla="*/ 18 w 18"/>
              <a:gd name="T57" fmla="*/ 170 h 473"/>
              <a:gd name="T58" fmla="*/ 18 w 18"/>
              <a:gd name="T59" fmla="*/ 189 h 473"/>
              <a:gd name="T60" fmla="*/ 18 w 18"/>
              <a:gd name="T61" fmla="*/ 133 h 473"/>
              <a:gd name="T62" fmla="*/ 0 w 18"/>
              <a:gd name="T63" fmla="*/ 133 h 473"/>
              <a:gd name="T64" fmla="*/ 0 w 18"/>
              <a:gd name="T65" fmla="*/ 114 h 473"/>
              <a:gd name="T66" fmla="*/ 18 w 18"/>
              <a:gd name="T67" fmla="*/ 114 h 473"/>
              <a:gd name="T68" fmla="*/ 18 w 18"/>
              <a:gd name="T69" fmla="*/ 133 h 473"/>
              <a:gd name="T70" fmla="*/ 18 w 18"/>
              <a:gd name="T71" fmla="*/ 76 h 473"/>
              <a:gd name="T72" fmla="*/ 0 w 18"/>
              <a:gd name="T73" fmla="*/ 76 h 473"/>
              <a:gd name="T74" fmla="*/ 0 w 18"/>
              <a:gd name="T75" fmla="*/ 57 h 473"/>
              <a:gd name="T76" fmla="*/ 18 w 18"/>
              <a:gd name="T77" fmla="*/ 57 h 473"/>
              <a:gd name="T78" fmla="*/ 18 w 18"/>
              <a:gd name="T79" fmla="*/ 76 h 473"/>
              <a:gd name="T80" fmla="*/ 18 w 18"/>
              <a:gd name="T81" fmla="*/ 19 h 473"/>
              <a:gd name="T82" fmla="*/ 0 w 18"/>
              <a:gd name="T83" fmla="*/ 19 h 473"/>
              <a:gd name="T84" fmla="*/ 0 w 18"/>
              <a:gd name="T85" fmla="*/ 0 h 473"/>
              <a:gd name="T86" fmla="*/ 18 w 18"/>
              <a:gd name="T87" fmla="*/ 0 h 473"/>
              <a:gd name="T88" fmla="*/ 18 w 18"/>
              <a:gd name="T89" fmla="*/ 19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8" h="473">
                <a:moveTo>
                  <a:pt x="18" y="473"/>
                </a:moveTo>
                <a:lnTo>
                  <a:pt x="0" y="473"/>
                </a:lnTo>
                <a:lnTo>
                  <a:pt x="0" y="455"/>
                </a:lnTo>
                <a:lnTo>
                  <a:pt x="18" y="455"/>
                </a:lnTo>
                <a:lnTo>
                  <a:pt x="18" y="473"/>
                </a:lnTo>
                <a:close/>
                <a:moveTo>
                  <a:pt x="18" y="417"/>
                </a:moveTo>
                <a:lnTo>
                  <a:pt x="0" y="417"/>
                </a:lnTo>
                <a:lnTo>
                  <a:pt x="0" y="398"/>
                </a:lnTo>
                <a:lnTo>
                  <a:pt x="18" y="398"/>
                </a:lnTo>
                <a:lnTo>
                  <a:pt x="18" y="417"/>
                </a:lnTo>
                <a:close/>
                <a:moveTo>
                  <a:pt x="18" y="360"/>
                </a:moveTo>
                <a:lnTo>
                  <a:pt x="0" y="360"/>
                </a:lnTo>
                <a:lnTo>
                  <a:pt x="0" y="341"/>
                </a:lnTo>
                <a:lnTo>
                  <a:pt x="18" y="341"/>
                </a:lnTo>
                <a:lnTo>
                  <a:pt x="18" y="360"/>
                </a:lnTo>
                <a:close/>
                <a:moveTo>
                  <a:pt x="18" y="303"/>
                </a:moveTo>
                <a:lnTo>
                  <a:pt x="0" y="303"/>
                </a:lnTo>
                <a:lnTo>
                  <a:pt x="0" y="284"/>
                </a:lnTo>
                <a:lnTo>
                  <a:pt x="18" y="284"/>
                </a:lnTo>
                <a:lnTo>
                  <a:pt x="18" y="303"/>
                </a:lnTo>
                <a:close/>
                <a:moveTo>
                  <a:pt x="18" y="246"/>
                </a:moveTo>
                <a:lnTo>
                  <a:pt x="0" y="246"/>
                </a:lnTo>
                <a:lnTo>
                  <a:pt x="0" y="227"/>
                </a:lnTo>
                <a:lnTo>
                  <a:pt x="18" y="227"/>
                </a:lnTo>
                <a:lnTo>
                  <a:pt x="18" y="246"/>
                </a:lnTo>
                <a:close/>
                <a:moveTo>
                  <a:pt x="18" y="189"/>
                </a:moveTo>
                <a:lnTo>
                  <a:pt x="0" y="189"/>
                </a:lnTo>
                <a:lnTo>
                  <a:pt x="0" y="170"/>
                </a:lnTo>
                <a:lnTo>
                  <a:pt x="18" y="170"/>
                </a:lnTo>
                <a:lnTo>
                  <a:pt x="18" y="189"/>
                </a:lnTo>
                <a:close/>
                <a:moveTo>
                  <a:pt x="18" y="133"/>
                </a:moveTo>
                <a:lnTo>
                  <a:pt x="0" y="133"/>
                </a:lnTo>
                <a:lnTo>
                  <a:pt x="0" y="114"/>
                </a:lnTo>
                <a:lnTo>
                  <a:pt x="18" y="114"/>
                </a:lnTo>
                <a:lnTo>
                  <a:pt x="18" y="133"/>
                </a:lnTo>
                <a:close/>
                <a:moveTo>
                  <a:pt x="18" y="76"/>
                </a:moveTo>
                <a:lnTo>
                  <a:pt x="0" y="76"/>
                </a:lnTo>
                <a:lnTo>
                  <a:pt x="0" y="57"/>
                </a:lnTo>
                <a:lnTo>
                  <a:pt x="18" y="57"/>
                </a:lnTo>
                <a:lnTo>
                  <a:pt x="18" y="76"/>
                </a:lnTo>
                <a:close/>
                <a:moveTo>
                  <a:pt x="18" y="19"/>
                </a:moveTo>
                <a:lnTo>
                  <a:pt x="0" y="19"/>
                </a:lnTo>
                <a:lnTo>
                  <a:pt x="0" y="0"/>
                </a:lnTo>
                <a:lnTo>
                  <a:pt x="18" y="0"/>
                </a:lnTo>
                <a:lnTo>
                  <a:pt x="18" y="19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0" name="Freeform 38"/>
          <p:cNvSpPr>
            <a:spLocks noEditPoints="1"/>
          </p:cNvSpPr>
          <p:nvPr/>
        </p:nvSpPr>
        <p:spPr bwMode="auto">
          <a:xfrm>
            <a:off x="7380982" y="2264765"/>
            <a:ext cx="28374" cy="1128969"/>
          </a:xfrm>
          <a:custGeom>
            <a:avLst/>
            <a:gdLst>
              <a:gd name="T0" fmla="*/ 0 w 19"/>
              <a:gd name="T1" fmla="*/ 756 h 756"/>
              <a:gd name="T2" fmla="*/ 19 w 19"/>
              <a:gd name="T3" fmla="*/ 739 h 756"/>
              <a:gd name="T4" fmla="*/ 19 w 19"/>
              <a:gd name="T5" fmla="*/ 701 h 756"/>
              <a:gd name="T6" fmla="*/ 0 w 19"/>
              <a:gd name="T7" fmla="*/ 682 h 756"/>
              <a:gd name="T8" fmla="*/ 19 w 19"/>
              <a:gd name="T9" fmla="*/ 701 h 756"/>
              <a:gd name="T10" fmla="*/ 0 w 19"/>
              <a:gd name="T11" fmla="*/ 644 h 756"/>
              <a:gd name="T12" fmla="*/ 19 w 19"/>
              <a:gd name="T13" fmla="*/ 625 h 756"/>
              <a:gd name="T14" fmla="*/ 19 w 19"/>
              <a:gd name="T15" fmla="*/ 587 h 756"/>
              <a:gd name="T16" fmla="*/ 0 w 19"/>
              <a:gd name="T17" fmla="*/ 568 h 756"/>
              <a:gd name="T18" fmla="*/ 19 w 19"/>
              <a:gd name="T19" fmla="*/ 587 h 756"/>
              <a:gd name="T20" fmla="*/ 0 w 19"/>
              <a:gd name="T21" fmla="*/ 531 h 756"/>
              <a:gd name="T22" fmla="*/ 19 w 19"/>
              <a:gd name="T23" fmla="*/ 512 h 756"/>
              <a:gd name="T24" fmla="*/ 19 w 19"/>
              <a:gd name="T25" fmla="*/ 474 h 756"/>
              <a:gd name="T26" fmla="*/ 0 w 19"/>
              <a:gd name="T27" fmla="*/ 455 h 756"/>
              <a:gd name="T28" fmla="*/ 19 w 19"/>
              <a:gd name="T29" fmla="*/ 474 h 756"/>
              <a:gd name="T30" fmla="*/ 0 w 19"/>
              <a:gd name="T31" fmla="*/ 417 h 756"/>
              <a:gd name="T32" fmla="*/ 19 w 19"/>
              <a:gd name="T33" fmla="*/ 398 h 756"/>
              <a:gd name="T34" fmla="*/ 19 w 19"/>
              <a:gd name="T35" fmla="*/ 360 h 756"/>
              <a:gd name="T36" fmla="*/ 0 w 19"/>
              <a:gd name="T37" fmla="*/ 341 h 756"/>
              <a:gd name="T38" fmla="*/ 19 w 19"/>
              <a:gd name="T39" fmla="*/ 360 h 756"/>
              <a:gd name="T40" fmla="*/ 0 w 19"/>
              <a:gd name="T41" fmla="*/ 303 h 756"/>
              <a:gd name="T42" fmla="*/ 19 w 19"/>
              <a:gd name="T43" fmla="*/ 284 h 756"/>
              <a:gd name="T44" fmla="*/ 19 w 19"/>
              <a:gd name="T45" fmla="*/ 246 h 756"/>
              <a:gd name="T46" fmla="*/ 0 w 19"/>
              <a:gd name="T47" fmla="*/ 227 h 756"/>
              <a:gd name="T48" fmla="*/ 19 w 19"/>
              <a:gd name="T49" fmla="*/ 246 h 756"/>
              <a:gd name="T50" fmla="*/ 0 w 19"/>
              <a:gd name="T51" fmla="*/ 190 h 756"/>
              <a:gd name="T52" fmla="*/ 19 w 19"/>
              <a:gd name="T53" fmla="*/ 171 h 756"/>
              <a:gd name="T54" fmla="*/ 19 w 19"/>
              <a:gd name="T55" fmla="*/ 133 h 756"/>
              <a:gd name="T56" fmla="*/ 0 w 19"/>
              <a:gd name="T57" fmla="*/ 114 h 756"/>
              <a:gd name="T58" fmla="*/ 19 w 19"/>
              <a:gd name="T59" fmla="*/ 133 h 756"/>
              <a:gd name="T60" fmla="*/ 0 w 19"/>
              <a:gd name="T61" fmla="*/ 76 h 756"/>
              <a:gd name="T62" fmla="*/ 19 w 19"/>
              <a:gd name="T63" fmla="*/ 57 h 756"/>
              <a:gd name="T64" fmla="*/ 19 w 19"/>
              <a:gd name="T65" fmla="*/ 19 h 756"/>
              <a:gd name="T66" fmla="*/ 0 w 19"/>
              <a:gd name="T67" fmla="*/ 0 h 756"/>
              <a:gd name="T68" fmla="*/ 19 w 19"/>
              <a:gd name="T69" fmla="*/ 19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756">
                <a:moveTo>
                  <a:pt x="19" y="756"/>
                </a:moveTo>
                <a:lnTo>
                  <a:pt x="0" y="756"/>
                </a:lnTo>
                <a:lnTo>
                  <a:pt x="0" y="739"/>
                </a:lnTo>
                <a:lnTo>
                  <a:pt x="19" y="739"/>
                </a:lnTo>
                <a:lnTo>
                  <a:pt x="19" y="756"/>
                </a:lnTo>
                <a:close/>
                <a:moveTo>
                  <a:pt x="19" y="701"/>
                </a:moveTo>
                <a:lnTo>
                  <a:pt x="0" y="701"/>
                </a:lnTo>
                <a:lnTo>
                  <a:pt x="0" y="682"/>
                </a:lnTo>
                <a:lnTo>
                  <a:pt x="19" y="682"/>
                </a:lnTo>
                <a:lnTo>
                  <a:pt x="19" y="701"/>
                </a:lnTo>
                <a:close/>
                <a:moveTo>
                  <a:pt x="19" y="644"/>
                </a:moveTo>
                <a:lnTo>
                  <a:pt x="0" y="644"/>
                </a:lnTo>
                <a:lnTo>
                  <a:pt x="0" y="625"/>
                </a:lnTo>
                <a:lnTo>
                  <a:pt x="19" y="625"/>
                </a:lnTo>
                <a:lnTo>
                  <a:pt x="19" y="644"/>
                </a:lnTo>
                <a:close/>
                <a:moveTo>
                  <a:pt x="19" y="587"/>
                </a:moveTo>
                <a:lnTo>
                  <a:pt x="0" y="587"/>
                </a:lnTo>
                <a:lnTo>
                  <a:pt x="0" y="568"/>
                </a:lnTo>
                <a:lnTo>
                  <a:pt x="19" y="568"/>
                </a:lnTo>
                <a:lnTo>
                  <a:pt x="19" y="587"/>
                </a:lnTo>
                <a:close/>
                <a:moveTo>
                  <a:pt x="19" y="531"/>
                </a:moveTo>
                <a:lnTo>
                  <a:pt x="0" y="531"/>
                </a:lnTo>
                <a:lnTo>
                  <a:pt x="0" y="512"/>
                </a:lnTo>
                <a:lnTo>
                  <a:pt x="19" y="512"/>
                </a:lnTo>
                <a:lnTo>
                  <a:pt x="19" y="531"/>
                </a:lnTo>
                <a:close/>
                <a:moveTo>
                  <a:pt x="19" y="474"/>
                </a:moveTo>
                <a:lnTo>
                  <a:pt x="0" y="474"/>
                </a:lnTo>
                <a:lnTo>
                  <a:pt x="0" y="455"/>
                </a:lnTo>
                <a:lnTo>
                  <a:pt x="19" y="455"/>
                </a:lnTo>
                <a:lnTo>
                  <a:pt x="19" y="474"/>
                </a:lnTo>
                <a:close/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4"/>
                </a:lnTo>
                <a:lnTo>
                  <a:pt x="19" y="284"/>
                </a:lnTo>
                <a:lnTo>
                  <a:pt x="19" y="303"/>
                </a:lnTo>
                <a:close/>
                <a:moveTo>
                  <a:pt x="19" y="246"/>
                </a:moveTo>
                <a:lnTo>
                  <a:pt x="0" y="246"/>
                </a:lnTo>
                <a:lnTo>
                  <a:pt x="0" y="227"/>
                </a:lnTo>
                <a:lnTo>
                  <a:pt x="19" y="227"/>
                </a:lnTo>
                <a:lnTo>
                  <a:pt x="19" y="246"/>
                </a:lnTo>
                <a:close/>
                <a:moveTo>
                  <a:pt x="19" y="190"/>
                </a:moveTo>
                <a:lnTo>
                  <a:pt x="0" y="190"/>
                </a:lnTo>
                <a:lnTo>
                  <a:pt x="0" y="171"/>
                </a:lnTo>
                <a:lnTo>
                  <a:pt x="19" y="171"/>
                </a:lnTo>
                <a:lnTo>
                  <a:pt x="19" y="190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1" name="Freeform 39"/>
          <p:cNvSpPr>
            <a:spLocks noEditPoints="1"/>
          </p:cNvSpPr>
          <p:nvPr/>
        </p:nvSpPr>
        <p:spPr bwMode="auto">
          <a:xfrm>
            <a:off x="9568731" y="2370790"/>
            <a:ext cx="56748" cy="537605"/>
          </a:xfrm>
          <a:custGeom>
            <a:avLst/>
            <a:gdLst>
              <a:gd name="T0" fmla="*/ 19 w 19"/>
              <a:gd name="T1" fmla="*/ 417 h 417"/>
              <a:gd name="T2" fmla="*/ 0 w 19"/>
              <a:gd name="T3" fmla="*/ 417 h 417"/>
              <a:gd name="T4" fmla="*/ 0 w 19"/>
              <a:gd name="T5" fmla="*/ 398 h 417"/>
              <a:gd name="T6" fmla="*/ 19 w 19"/>
              <a:gd name="T7" fmla="*/ 398 h 417"/>
              <a:gd name="T8" fmla="*/ 19 w 19"/>
              <a:gd name="T9" fmla="*/ 417 h 417"/>
              <a:gd name="T10" fmla="*/ 19 w 19"/>
              <a:gd name="T11" fmla="*/ 360 h 417"/>
              <a:gd name="T12" fmla="*/ 0 w 19"/>
              <a:gd name="T13" fmla="*/ 360 h 417"/>
              <a:gd name="T14" fmla="*/ 0 w 19"/>
              <a:gd name="T15" fmla="*/ 341 h 417"/>
              <a:gd name="T16" fmla="*/ 19 w 19"/>
              <a:gd name="T17" fmla="*/ 341 h 417"/>
              <a:gd name="T18" fmla="*/ 19 w 19"/>
              <a:gd name="T19" fmla="*/ 360 h 417"/>
              <a:gd name="T20" fmla="*/ 19 w 19"/>
              <a:gd name="T21" fmla="*/ 303 h 417"/>
              <a:gd name="T22" fmla="*/ 0 w 19"/>
              <a:gd name="T23" fmla="*/ 303 h 417"/>
              <a:gd name="T24" fmla="*/ 0 w 19"/>
              <a:gd name="T25" fmla="*/ 285 h 417"/>
              <a:gd name="T26" fmla="*/ 19 w 19"/>
              <a:gd name="T27" fmla="*/ 285 h 417"/>
              <a:gd name="T28" fmla="*/ 19 w 19"/>
              <a:gd name="T29" fmla="*/ 303 h 417"/>
              <a:gd name="T30" fmla="*/ 19 w 19"/>
              <a:gd name="T31" fmla="*/ 247 h 417"/>
              <a:gd name="T32" fmla="*/ 0 w 19"/>
              <a:gd name="T33" fmla="*/ 247 h 417"/>
              <a:gd name="T34" fmla="*/ 0 w 19"/>
              <a:gd name="T35" fmla="*/ 228 h 417"/>
              <a:gd name="T36" fmla="*/ 19 w 19"/>
              <a:gd name="T37" fmla="*/ 228 h 417"/>
              <a:gd name="T38" fmla="*/ 19 w 19"/>
              <a:gd name="T39" fmla="*/ 247 h 417"/>
              <a:gd name="T40" fmla="*/ 19 w 19"/>
              <a:gd name="T41" fmla="*/ 190 h 417"/>
              <a:gd name="T42" fmla="*/ 0 w 19"/>
              <a:gd name="T43" fmla="*/ 190 h 417"/>
              <a:gd name="T44" fmla="*/ 0 w 19"/>
              <a:gd name="T45" fmla="*/ 171 h 417"/>
              <a:gd name="T46" fmla="*/ 19 w 19"/>
              <a:gd name="T47" fmla="*/ 171 h 417"/>
              <a:gd name="T48" fmla="*/ 19 w 19"/>
              <a:gd name="T49" fmla="*/ 190 h 417"/>
              <a:gd name="T50" fmla="*/ 19 w 19"/>
              <a:gd name="T51" fmla="*/ 133 h 417"/>
              <a:gd name="T52" fmla="*/ 0 w 19"/>
              <a:gd name="T53" fmla="*/ 133 h 417"/>
              <a:gd name="T54" fmla="*/ 0 w 19"/>
              <a:gd name="T55" fmla="*/ 114 h 417"/>
              <a:gd name="T56" fmla="*/ 19 w 19"/>
              <a:gd name="T57" fmla="*/ 114 h 417"/>
              <a:gd name="T58" fmla="*/ 19 w 19"/>
              <a:gd name="T59" fmla="*/ 133 h 417"/>
              <a:gd name="T60" fmla="*/ 19 w 19"/>
              <a:gd name="T61" fmla="*/ 76 h 417"/>
              <a:gd name="T62" fmla="*/ 0 w 19"/>
              <a:gd name="T63" fmla="*/ 76 h 417"/>
              <a:gd name="T64" fmla="*/ 0 w 19"/>
              <a:gd name="T65" fmla="*/ 57 h 417"/>
              <a:gd name="T66" fmla="*/ 19 w 19"/>
              <a:gd name="T67" fmla="*/ 57 h 417"/>
              <a:gd name="T68" fmla="*/ 19 w 19"/>
              <a:gd name="T69" fmla="*/ 76 h 417"/>
              <a:gd name="T70" fmla="*/ 19 w 19"/>
              <a:gd name="T71" fmla="*/ 19 h 417"/>
              <a:gd name="T72" fmla="*/ 0 w 19"/>
              <a:gd name="T73" fmla="*/ 19 h 417"/>
              <a:gd name="T74" fmla="*/ 0 w 19"/>
              <a:gd name="T75" fmla="*/ 0 h 417"/>
              <a:gd name="T76" fmla="*/ 19 w 19"/>
              <a:gd name="T77" fmla="*/ 0 h 417"/>
              <a:gd name="T78" fmla="*/ 19 w 19"/>
              <a:gd name="T79" fmla="*/ 19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" h="417"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5"/>
                </a:lnTo>
                <a:lnTo>
                  <a:pt x="19" y="285"/>
                </a:lnTo>
                <a:lnTo>
                  <a:pt x="19" y="303"/>
                </a:lnTo>
                <a:close/>
                <a:moveTo>
                  <a:pt x="19" y="247"/>
                </a:moveTo>
                <a:lnTo>
                  <a:pt x="0" y="247"/>
                </a:lnTo>
                <a:lnTo>
                  <a:pt x="0" y="228"/>
                </a:lnTo>
                <a:lnTo>
                  <a:pt x="19" y="228"/>
                </a:lnTo>
                <a:lnTo>
                  <a:pt x="19" y="247"/>
                </a:lnTo>
                <a:close/>
                <a:moveTo>
                  <a:pt x="19" y="190"/>
                </a:moveTo>
                <a:lnTo>
                  <a:pt x="0" y="190"/>
                </a:lnTo>
                <a:lnTo>
                  <a:pt x="0" y="171"/>
                </a:lnTo>
                <a:lnTo>
                  <a:pt x="19" y="171"/>
                </a:lnTo>
                <a:lnTo>
                  <a:pt x="19" y="190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579056" y="1844923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INDEX1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839232" y="1959107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INDEX1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938952" y="5887123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INDEX1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199128" y="5887123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INDEX1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6" name="矩形 7"/>
          <p:cNvSpPr>
            <a:spLocks noChangeArrowheads="1"/>
          </p:cNvSpPr>
          <p:nvPr/>
        </p:nvSpPr>
        <p:spPr bwMode="auto">
          <a:xfrm>
            <a:off x="1060756" y="1741545"/>
            <a:ext cx="2596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ADD YOUR TEXT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7" name="矩形 6"/>
          <p:cNvSpPr>
            <a:spLocks noChangeArrowheads="1"/>
          </p:cNvSpPr>
          <p:nvPr/>
        </p:nvSpPr>
        <p:spPr bwMode="auto">
          <a:xfrm>
            <a:off x="1060756" y="2224595"/>
            <a:ext cx="3990713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倍字间距。标题数字等都可以通过点击和重新输入进行更改。</a:t>
            </a:r>
          </a:p>
        </p:txBody>
      </p:sp>
      <p:sp>
        <p:nvSpPr>
          <p:cNvPr id="78" name="矩形 6"/>
          <p:cNvSpPr>
            <a:spLocks noChangeArrowheads="1"/>
          </p:cNvSpPr>
          <p:nvPr/>
        </p:nvSpPr>
        <p:spPr bwMode="auto">
          <a:xfrm>
            <a:off x="1318013" y="4069189"/>
            <a:ext cx="3731846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</a:t>
            </a: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</a:t>
            </a: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Freeform 38"/>
          <p:cNvSpPr>
            <a:spLocks noEditPoints="1"/>
          </p:cNvSpPr>
          <p:nvPr/>
        </p:nvSpPr>
        <p:spPr bwMode="auto">
          <a:xfrm flipH="1">
            <a:off x="6557229" y="3583653"/>
            <a:ext cx="45719" cy="779647"/>
          </a:xfrm>
          <a:custGeom>
            <a:avLst/>
            <a:gdLst>
              <a:gd name="T0" fmla="*/ 0 w 19"/>
              <a:gd name="T1" fmla="*/ 756 h 756"/>
              <a:gd name="T2" fmla="*/ 19 w 19"/>
              <a:gd name="T3" fmla="*/ 739 h 756"/>
              <a:gd name="T4" fmla="*/ 19 w 19"/>
              <a:gd name="T5" fmla="*/ 701 h 756"/>
              <a:gd name="T6" fmla="*/ 0 w 19"/>
              <a:gd name="T7" fmla="*/ 682 h 756"/>
              <a:gd name="T8" fmla="*/ 19 w 19"/>
              <a:gd name="T9" fmla="*/ 701 h 756"/>
              <a:gd name="T10" fmla="*/ 0 w 19"/>
              <a:gd name="T11" fmla="*/ 644 h 756"/>
              <a:gd name="T12" fmla="*/ 19 w 19"/>
              <a:gd name="T13" fmla="*/ 625 h 756"/>
              <a:gd name="T14" fmla="*/ 19 w 19"/>
              <a:gd name="T15" fmla="*/ 587 h 756"/>
              <a:gd name="T16" fmla="*/ 0 w 19"/>
              <a:gd name="T17" fmla="*/ 568 h 756"/>
              <a:gd name="T18" fmla="*/ 19 w 19"/>
              <a:gd name="T19" fmla="*/ 587 h 756"/>
              <a:gd name="T20" fmla="*/ 0 w 19"/>
              <a:gd name="T21" fmla="*/ 531 h 756"/>
              <a:gd name="T22" fmla="*/ 19 w 19"/>
              <a:gd name="T23" fmla="*/ 512 h 756"/>
              <a:gd name="T24" fmla="*/ 19 w 19"/>
              <a:gd name="T25" fmla="*/ 474 h 756"/>
              <a:gd name="T26" fmla="*/ 0 w 19"/>
              <a:gd name="T27" fmla="*/ 455 h 756"/>
              <a:gd name="T28" fmla="*/ 19 w 19"/>
              <a:gd name="T29" fmla="*/ 474 h 756"/>
              <a:gd name="T30" fmla="*/ 0 w 19"/>
              <a:gd name="T31" fmla="*/ 417 h 756"/>
              <a:gd name="T32" fmla="*/ 19 w 19"/>
              <a:gd name="T33" fmla="*/ 398 h 756"/>
              <a:gd name="T34" fmla="*/ 19 w 19"/>
              <a:gd name="T35" fmla="*/ 360 h 756"/>
              <a:gd name="T36" fmla="*/ 0 w 19"/>
              <a:gd name="T37" fmla="*/ 341 h 756"/>
              <a:gd name="T38" fmla="*/ 19 w 19"/>
              <a:gd name="T39" fmla="*/ 360 h 756"/>
              <a:gd name="T40" fmla="*/ 0 w 19"/>
              <a:gd name="T41" fmla="*/ 303 h 756"/>
              <a:gd name="T42" fmla="*/ 19 w 19"/>
              <a:gd name="T43" fmla="*/ 284 h 756"/>
              <a:gd name="T44" fmla="*/ 19 w 19"/>
              <a:gd name="T45" fmla="*/ 246 h 756"/>
              <a:gd name="T46" fmla="*/ 0 w 19"/>
              <a:gd name="T47" fmla="*/ 227 h 756"/>
              <a:gd name="T48" fmla="*/ 19 w 19"/>
              <a:gd name="T49" fmla="*/ 246 h 756"/>
              <a:gd name="T50" fmla="*/ 0 w 19"/>
              <a:gd name="T51" fmla="*/ 190 h 756"/>
              <a:gd name="T52" fmla="*/ 19 w 19"/>
              <a:gd name="T53" fmla="*/ 171 h 756"/>
              <a:gd name="T54" fmla="*/ 19 w 19"/>
              <a:gd name="T55" fmla="*/ 133 h 756"/>
              <a:gd name="T56" fmla="*/ 0 w 19"/>
              <a:gd name="T57" fmla="*/ 114 h 756"/>
              <a:gd name="T58" fmla="*/ 19 w 19"/>
              <a:gd name="T59" fmla="*/ 133 h 756"/>
              <a:gd name="T60" fmla="*/ 0 w 19"/>
              <a:gd name="T61" fmla="*/ 76 h 756"/>
              <a:gd name="T62" fmla="*/ 19 w 19"/>
              <a:gd name="T63" fmla="*/ 57 h 756"/>
              <a:gd name="T64" fmla="*/ 19 w 19"/>
              <a:gd name="T65" fmla="*/ 19 h 756"/>
              <a:gd name="T66" fmla="*/ 0 w 19"/>
              <a:gd name="T67" fmla="*/ 0 h 756"/>
              <a:gd name="T68" fmla="*/ 19 w 19"/>
              <a:gd name="T69" fmla="*/ 19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756">
                <a:moveTo>
                  <a:pt x="19" y="756"/>
                </a:moveTo>
                <a:lnTo>
                  <a:pt x="0" y="756"/>
                </a:lnTo>
                <a:lnTo>
                  <a:pt x="0" y="739"/>
                </a:lnTo>
                <a:lnTo>
                  <a:pt x="19" y="739"/>
                </a:lnTo>
                <a:lnTo>
                  <a:pt x="19" y="756"/>
                </a:lnTo>
                <a:close/>
                <a:moveTo>
                  <a:pt x="19" y="701"/>
                </a:moveTo>
                <a:lnTo>
                  <a:pt x="0" y="701"/>
                </a:lnTo>
                <a:lnTo>
                  <a:pt x="0" y="682"/>
                </a:lnTo>
                <a:lnTo>
                  <a:pt x="19" y="682"/>
                </a:lnTo>
                <a:lnTo>
                  <a:pt x="19" y="701"/>
                </a:lnTo>
                <a:close/>
                <a:moveTo>
                  <a:pt x="19" y="644"/>
                </a:moveTo>
                <a:lnTo>
                  <a:pt x="0" y="644"/>
                </a:lnTo>
                <a:lnTo>
                  <a:pt x="0" y="625"/>
                </a:lnTo>
                <a:lnTo>
                  <a:pt x="19" y="625"/>
                </a:lnTo>
                <a:lnTo>
                  <a:pt x="19" y="644"/>
                </a:lnTo>
                <a:close/>
                <a:moveTo>
                  <a:pt x="19" y="587"/>
                </a:moveTo>
                <a:lnTo>
                  <a:pt x="0" y="587"/>
                </a:lnTo>
                <a:lnTo>
                  <a:pt x="0" y="568"/>
                </a:lnTo>
                <a:lnTo>
                  <a:pt x="19" y="568"/>
                </a:lnTo>
                <a:lnTo>
                  <a:pt x="19" y="587"/>
                </a:lnTo>
                <a:close/>
                <a:moveTo>
                  <a:pt x="19" y="531"/>
                </a:moveTo>
                <a:lnTo>
                  <a:pt x="0" y="531"/>
                </a:lnTo>
                <a:lnTo>
                  <a:pt x="0" y="512"/>
                </a:lnTo>
                <a:lnTo>
                  <a:pt x="19" y="512"/>
                </a:lnTo>
                <a:lnTo>
                  <a:pt x="19" y="531"/>
                </a:lnTo>
                <a:close/>
                <a:moveTo>
                  <a:pt x="19" y="474"/>
                </a:moveTo>
                <a:lnTo>
                  <a:pt x="0" y="474"/>
                </a:lnTo>
                <a:lnTo>
                  <a:pt x="0" y="455"/>
                </a:lnTo>
                <a:lnTo>
                  <a:pt x="19" y="455"/>
                </a:lnTo>
                <a:lnTo>
                  <a:pt x="19" y="474"/>
                </a:lnTo>
                <a:close/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4"/>
                </a:lnTo>
                <a:lnTo>
                  <a:pt x="19" y="284"/>
                </a:lnTo>
                <a:lnTo>
                  <a:pt x="19" y="303"/>
                </a:lnTo>
                <a:close/>
                <a:moveTo>
                  <a:pt x="19" y="246"/>
                </a:moveTo>
                <a:lnTo>
                  <a:pt x="0" y="246"/>
                </a:lnTo>
                <a:lnTo>
                  <a:pt x="0" y="227"/>
                </a:lnTo>
                <a:lnTo>
                  <a:pt x="19" y="227"/>
                </a:lnTo>
                <a:lnTo>
                  <a:pt x="19" y="246"/>
                </a:lnTo>
                <a:close/>
                <a:moveTo>
                  <a:pt x="19" y="190"/>
                </a:moveTo>
                <a:lnTo>
                  <a:pt x="0" y="190"/>
                </a:lnTo>
                <a:lnTo>
                  <a:pt x="0" y="171"/>
                </a:lnTo>
                <a:lnTo>
                  <a:pt x="19" y="171"/>
                </a:lnTo>
                <a:lnTo>
                  <a:pt x="19" y="190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5669608" y="3183541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INDEX1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1" name="Freeform 39"/>
          <p:cNvSpPr>
            <a:spLocks noEditPoints="1"/>
          </p:cNvSpPr>
          <p:nvPr/>
        </p:nvSpPr>
        <p:spPr bwMode="auto">
          <a:xfrm>
            <a:off x="10817913" y="3484829"/>
            <a:ext cx="45719" cy="386499"/>
          </a:xfrm>
          <a:custGeom>
            <a:avLst/>
            <a:gdLst>
              <a:gd name="T0" fmla="*/ 19 w 19"/>
              <a:gd name="T1" fmla="*/ 417 h 417"/>
              <a:gd name="T2" fmla="*/ 0 w 19"/>
              <a:gd name="T3" fmla="*/ 417 h 417"/>
              <a:gd name="T4" fmla="*/ 0 w 19"/>
              <a:gd name="T5" fmla="*/ 398 h 417"/>
              <a:gd name="T6" fmla="*/ 19 w 19"/>
              <a:gd name="T7" fmla="*/ 398 h 417"/>
              <a:gd name="T8" fmla="*/ 19 w 19"/>
              <a:gd name="T9" fmla="*/ 417 h 417"/>
              <a:gd name="T10" fmla="*/ 19 w 19"/>
              <a:gd name="T11" fmla="*/ 360 h 417"/>
              <a:gd name="T12" fmla="*/ 0 w 19"/>
              <a:gd name="T13" fmla="*/ 360 h 417"/>
              <a:gd name="T14" fmla="*/ 0 w 19"/>
              <a:gd name="T15" fmla="*/ 341 h 417"/>
              <a:gd name="T16" fmla="*/ 19 w 19"/>
              <a:gd name="T17" fmla="*/ 341 h 417"/>
              <a:gd name="T18" fmla="*/ 19 w 19"/>
              <a:gd name="T19" fmla="*/ 360 h 417"/>
              <a:gd name="T20" fmla="*/ 19 w 19"/>
              <a:gd name="T21" fmla="*/ 303 h 417"/>
              <a:gd name="T22" fmla="*/ 0 w 19"/>
              <a:gd name="T23" fmla="*/ 303 h 417"/>
              <a:gd name="T24" fmla="*/ 0 w 19"/>
              <a:gd name="T25" fmla="*/ 285 h 417"/>
              <a:gd name="T26" fmla="*/ 19 w 19"/>
              <a:gd name="T27" fmla="*/ 285 h 417"/>
              <a:gd name="T28" fmla="*/ 19 w 19"/>
              <a:gd name="T29" fmla="*/ 303 h 417"/>
              <a:gd name="T30" fmla="*/ 19 w 19"/>
              <a:gd name="T31" fmla="*/ 247 h 417"/>
              <a:gd name="T32" fmla="*/ 0 w 19"/>
              <a:gd name="T33" fmla="*/ 247 h 417"/>
              <a:gd name="T34" fmla="*/ 0 w 19"/>
              <a:gd name="T35" fmla="*/ 228 h 417"/>
              <a:gd name="T36" fmla="*/ 19 w 19"/>
              <a:gd name="T37" fmla="*/ 228 h 417"/>
              <a:gd name="T38" fmla="*/ 19 w 19"/>
              <a:gd name="T39" fmla="*/ 247 h 417"/>
              <a:gd name="T40" fmla="*/ 19 w 19"/>
              <a:gd name="T41" fmla="*/ 190 h 417"/>
              <a:gd name="T42" fmla="*/ 0 w 19"/>
              <a:gd name="T43" fmla="*/ 190 h 417"/>
              <a:gd name="T44" fmla="*/ 0 w 19"/>
              <a:gd name="T45" fmla="*/ 171 h 417"/>
              <a:gd name="T46" fmla="*/ 19 w 19"/>
              <a:gd name="T47" fmla="*/ 171 h 417"/>
              <a:gd name="T48" fmla="*/ 19 w 19"/>
              <a:gd name="T49" fmla="*/ 190 h 417"/>
              <a:gd name="T50" fmla="*/ 19 w 19"/>
              <a:gd name="T51" fmla="*/ 133 h 417"/>
              <a:gd name="T52" fmla="*/ 0 w 19"/>
              <a:gd name="T53" fmla="*/ 133 h 417"/>
              <a:gd name="T54" fmla="*/ 0 w 19"/>
              <a:gd name="T55" fmla="*/ 114 h 417"/>
              <a:gd name="T56" fmla="*/ 19 w 19"/>
              <a:gd name="T57" fmla="*/ 114 h 417"/>
              <a:gd name="T58" fmla="*/ 19 w 19"/>
              <a:gd name="T59" fmla="*/ 133 h 417"/>
              <a:gd name="T60" fmla="*/ 19 w 19"/>
              <a:gd name="T61" fmla="*/ 76 h 417"/>
              <a:gd name="T62" fmla="*/ 0 w 19"/>
              <a:gd name="T63" fmla="*/ 76 h 417"/>
              <a:gd name="T64" fmla="*/ 0 w 19"/>
              <a:gd name="T65" fmla="*/ 57 h 417"/>
              <a:gd name="T66" fmla="*/ 19 w 19"/>
              <a:gd name="T67" fmla="*/ 57 h 417"/>
              <a:gd name="T68" fmla="*/ 19 w 19"/>
              <a:gd name="T69" fmla="*/ 76 h 417"/>
              <a:gd name="T70" fmla="*/ 19 w 19"/>
              <a:gd name="T71" fmla="*/ 19 h 417"/>
              <a:gd name="T72" fmla="*/ 0 w 19"/>
              <a:gd name="T73" fmla="*/ 19 h 417"/>
              <a:gd name="T74" fmla="*/ 0 w 19"/>
              <a:gd name="T75" fmla="*/ 0 h 417"/>
              <a:gd name="T76" fmla="*/ 19 w 19"/>
              <a:gd name="T77" fmla="*/ 0 h 417"/>
              <a:gd name="T78" fmla="*/ 19 w 19"/>
              <a:gd name="T79" fmla="*/ 19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" h="417"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5"/>
                </a:lnTo>
                <a:lnTo>
                  <a:pt x="19" y="285"/>
                </a:lnTo>
                <a:lnTo>
                  <a:pt x="19" y="303"/>
                </a:lnTo>
                <a:close/>
                <a:moveTo>
                  <a:pt x="19" y="247"/>
                </a:moveTo>
                <a:lnTo>
                  <a:pt x="0" y="247"/>
                </a:lnTo>
                <a:lnTo>
                  <a:pt x="0" y="228"/>
                </a:lnTo>
                <a:lnTo>
                  <a:pt x="19" y="228"/>
                </a:lnTo>
                <a:lnTo>
                  <a:pt x="19" y="247"/>
                </a:lnTo>
                <a:close/>
                <a:moveTo>
                  <a:pt x="19" y="190"/>
                </a:moveTo>
                <a:lnTo>
                  <a:pt x="0" y="190"/>
                </a:lnTo>
                <a:lnTo>
                  <a:pt x="0" y="171"/>
                </a:lnTo>
                <a:lnTo>
                  <a:pt x="19" y="171"/>
                </a:lnTo>
                <a:lnTo>
                  <a:pt x="19" y="190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>
                <a:lumMod val="50000"/>
              </a:schemeClr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0096800" y="3035332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INDEX1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855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sz="quarter" idx="11"/>
          </p:nvPr>
        </p:nvSpPr>
        <p:spPr>
          <a:xfrm>
            <a:off x="6105525" y="2832063"/>
            <a:ext cx="2971279" cy="769441"/>
          </a:xfrm>
        </p:spPr>
        <p:txBody>
          <a:bodyPr/>
          <a:lstStyle/>
          <a:p>
            <a:r>
              <a:rPr lang="en-US" altLang="zh-CN" dirty="0"/>
              <a:t>PART TWO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2"/>
          </p:nvPr>
        </p:nvSpPr>
        <p:spPr>
          <a:xfrm>
            <a:off x="6130925" y="3618906"/>
            <a:ext cx="6079596" cy="584775"/>
          </a:xfrm>
        </p:spPr>
        <p:txBody>
          <a:bodyPr/>
          <a:lstStyle/>
          <a:p>
            <a:r>
              <a:rPr lang="en-US" altLang="zh-CN" dirty="0"/>
              <a:t>ADD YOUR TITLE HERE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478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66068" y="4122644"/>
            <a:ext cx="915736" cy="26551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869217" y="4125438"/>
            <a:ext cx="1883328" cy="262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52543" y="4124344"/>
            <a:ext cx="3088556" cy="2609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841099" y="4125438"/>
            <a:ext cx="4444707" cy="262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饼形 52"/>
          <p:cNvSpPr/>
          <p:nvPr/>
        </p:nvSpPr>
        <p:spPr>
          <a:xfrm rot="5400000">
            <a:off x="1022411" y="3597393"/>
            <a:ext cx="502293" cy="502293"/>
          </a:xfrm>
          <a:prstGeom prst="pie">
            <a:avLst>
              <a:gd name="adj1" fmla="val 5445231"/>
              <a:gd name="adj2" fmla="val 16200000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4" name="饼形 53"/>
          <p:cNvSpPr/>
          <p:nvPr/>
        </p:nvSpPr>
        <p:spPr>
          <a:xfrm rot="5400000">
            <a:off x="1901449" y="3060386"/>
            <a:ext cx="1576306" cy="1576306"/>
          </a:xfrm>
          <a:prstGeom prst="pie">
            <a:avLst>
              <a:gd name="adj1" fmla="val 5445231"/>
              <a:gd name="adj2" fmla="val 16200000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饼形 54"/>
          <p:cNvSpPr/>
          <p:nvPr/>
        </p:nvSpPr>
        <p:spPr>
          <a:xfrm rot="5400000">
            <a:off x="3837870" y="2489179"/>
            <a:ext cx="2714143" cy="2714143"/>
          </a:xfrm>
          <a:prstGeom prst="pie">
            <a:avLst>
              <a:gd name="adj1" fmla="val 5445231"/>
              <a:gd name="adj2" fmla="val 16200000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饼形 55"/>
          <p:cNvSpPr/>
          <p:nvPr/>
        </p:nvSpPr>
        <p:spPr>
          <a:xfrm rot="5400000">
            <a:off x="6841099" y="1622012"/>
            <a:ext cx="4448475" cy="4448475"/>
          </a:xfrm>
          <a:prstGeom prst="pie">
            <a:avLst>
              <a:gd name="adj1" fmla="val 5445231"/>
              <a:gd name="adj2" fmla="val 16200000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7" name="饼形 56"/>
          <p:cNvSpPr/>
          <p:nvPr/>
        </p:nvSpPr>
        <p:spPr>
          <a:xfrm rot="5400000">
            <a:off x="4793873" y="3454709"/>
            <a:ext cx="787481" cy="787481"/>
          </a:xfrm>
          <a:prstGeom prst="pie">
            <a:avLst>
              <a:gd name="adj1" fmla="val 5445231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饼形 57"/>
          <p:cNvSpPr/>
          <p:nvPr/>
        </p:nvSpPr>
        <p:spPr>
          <a:xfrm rot="5400000">
            <a:off x="8319415" y="3095033"/>
            <a:ext cx="1514977" cy="1514977"/>
          </a:xfrm>
          <a:prstGeom prst="pie">
            <a:avLst>
              <a:gd name="adj1" fmla="val 5445231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9" name="TextBox 6"/>
          <p:cNvSpPr txBox="1"/>
          <p:nvPr/>
        </p:nvSpPr>
        <p:spPr>
          <a:xfrm>
            <a:off x="6806945" y="4100746"/>
            <a:ext cx="6014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2015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60" name="TextBox 26"/>
          <p:cNvSpPr txBox="1"/>
          <p:nvPr/>
        </p:nvSpPr>
        <p:spPr>
          <a:xfrm>
            <a:off x="3704298" y="4102819"/>
            <a:ext cx="6014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2014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61" name="TextBox 27"/>
          <p:cNvSpPr txBox="1"/>
          <p:nvPr/>
        </p:nvSpPr>
        <p:spPr>
          <a:xfrm>
            <a:off x="1830991" y="4102819"/>
            <a:ext cx="6014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2013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62" name="TextBox 28"/>
          <p:cNvSpPr txBox="1"/>
          <p:nvPr/>
        </p:nvSpPr>
        <p:spPr>
          <a:xfrm>
            <a:off x="917823" y="4102899"/>
            <a:ext cx="6014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2012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828665" y="2960332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TEXT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64" name="TextBox 30"/>
          <p:cNvSpPr txBox="1"/>
          <p:nvPr/>
        </p:nvSpPr>
        <p:spPr>
          <a:xfrm>
            <a:off x="8725591" y="2473279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TEXT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65" name="TextBox 29"/>
          <p:cNvSpPr txBox="1"/>
          <p:nvPr/>
        </p:nvSpPr>
        <p:spPr>
          <a:xfrm>
            <a:off x="2319552" y="3327322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TEXT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83" name="TextBox 29"/>
          <p:cNvSpPr txBox="1"/>
          <p:nvPr/>
        </p:nvSpPr>
        <p:spPr>
          <a:xfrm>
            <a:off x="967661" y="3212835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TEXT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894460" y="4730972"/>
            <a:ext cx="10709980" cy="1814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065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62793" y="4354782"/>
            <a:ext cx="2029719" cy="40010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marL="0" marR="0" lvl="0" indent="0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YOUR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TITLE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HERE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62793" y="4653713"/>
            <a:ext cx="2604407" cy="153272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倍字间距。点击此处添加文本信息。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892011" y="4354782"/>
            <a:ext cx="2029719" cy="40010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marL="0" marR="0" lvl="0" indent="0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YOUR TITLE HERE</a:t>
            </a:r>
          </a:p>
        </p:txBody>
      </p:sp>
      <p:sp>
        <p:nvSpPr>
          <p:cNvPr id="29" name="矩形 28"/>
          <p:cNvSpPr/>
          <p:nvPr/>
        </p:nvSpPr>
        <p:spPr>
          <a:xfrm>
            <a:off x="4892011" y="4653713"/>
            <a:ext cx="2613689" cy="153272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倍字间距。点击此处添加文本信息。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117584" y="4354782"/>
            <a:ext cx="2029719" cy="40010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marL="0" marR="0" lvl="0" indent="0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YOUR TITLE HERE</a:t>
            </a:r>
          </a:p>
        </p:txBody>
      </p:sp>
      <p:sp>
        <p:nvSpPr>
          <p:cNvPr id="31" name="矩形 30"/>
          <p:cNvSpPr/>
          <p:nvPr/>
        </p:nvSpPr>
        <p:spPr>
          <a:xfrm>
            <a:off x="8117584" y="4653713"/>
            <a:ext cx="2607566" cy="153272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点击此处添加文本信息。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倍字间距。点击此处添加文本信息。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6675" r="16675"/>
          <a:stretch/>
        </p:blipFill>
        <p:spPr>
          <a:xfrm>
            <a:off x="1745741" y="2090269"/>
            <a:ext cx="2142199" cy="214219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/>
          <a:srcRect l="16675" r="16675"/>
          <a:stretch/>
        </p:blipFill>
        <p:spPr>
          <a:xfrm>
            <a:off x="4892011" y="2090269"/>
            <a:ext cx="2142199" cy="21421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l="16675" r="16675"/>
          <a:stretch/>
        </p:blipFill>
        <p:spPr>
          <a:xfrm>
            <a:off x="8117584" y="2090269"/>
            <a:ext cx="2142199" cy="21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29241" y="1431421"/>
            <a:ext cx="2485409" cy="1692960"/>
            <a:chOff x="1352362" y="7607300"/>
            <a:chExt cx="2484000" cy="1692000"/>
          </a:xfrm>
        </p:grpSpPr>
        <p:graphicFrame>
          <p:nvGraphicFramePr>
            <p:cNvPr id="14" name="图表 13"/>
            <p:cNvGraphicFramePr/>
            <p:nvPr>
              <p:extLst>
                <p:ext uri="{D42A27DB-BD31-4B8C-83A1-F6EECF244321}">
                  <p14:modId xmlns:p14="http://schemas.microsoft.com/office/powerpoint/2010/main" val="4056149154"/>
                </p:ext>
              </p:extLst>
            </p:nvPr>
          </p:nvGraphicFramePr>
          <p:xfrm>
            <a:off x="1352362" y="760730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文本框 14"/>
            <p:cNvSpPr txBox="1"/>
            <p:nvPr/>
          </p:nvSpPr>
          <p:spPr>
            <a:xfrm>
              <a:off x="2255196" y="8206616"/>
              <a:ext cx="785348" cy="507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7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75%</a:t>
              </a:r>
              <a:endPara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9241" y="3124381"/>
            <a:ext cx="2485409" cy="1692960"/>
            <a:chOff x="3543550" y="7473950"/>
            <a:chExt cx="2484000" cy="1692000"/>
          </a:xfrm>
        </p:grpSpPr>
        <p:graphicFrame>
          <p:nvGraphicFramePr>
            <p:cNvPr id="17" name="图表 16"/>
            <p:cNvGraphicFramePr/>
            <p:nvPr>
              <p:extLst>
                <p:ext uri="{D42A27DB-BD31-4B8C-83A1-F6EECF244321}">
                  <p14:modId xmlns:p14="http://schemas.microsoft.com/office/powerpoint/2010/main" val="1133858571"/>
                </p:ext>
              </p:extLst>
            </p:nvPr>
          </p:nvGraphicFramePr>
          <p:xfrm>
            <a:off x="3543550" y="747395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4437750" y="8073266"/>
              <a:ext cx="785348" cy="507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7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70%</a:t>
              </a:r>
              <a:endPara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9241" y="4971473"/>
            <a:ext cx="2485409" cy="1692960"/>
            <a:chOff x="6390807" y="7473950"/>
            <a:chExt cx="2484000" cy="1692000"/>
          </a:xfrm>
        </p:grpSpPr>
        <p:graphicFrame>
          <p:nvGraphicFramePr>
            <p:cNvPr id="20" name="图表 19"/>
            <p:cNvGraphicFramePr/>
            <p:nvPr>
              <p:extLst>
                <p:ext uri="{D42A27DB-BD31-4B8C-83A1-F6EECF244321}">
                  <p14:modId xmlns:p14="http://schemas.microsoft.com/office/powerpoint/2010/main" val="2091597800"/>
                </p:ext>
              </p:extLst>
            </p:nvPr>
          </p:nvGraphicFramePr>
          <p:xfrm>
            <a:off x="6390807" y="747395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文本框 20"/>
            <p:cNvSpPr txBox="1"/>
            <p:nvPr/>
          </p:nvSpPr>
          <p:spPr>
            <a:xfrm>
              <a:off x="7276373" y="8133710"/>
              <a:ext cx="785348" cy="507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700" b="1" i="0" u="none" strike="noStrike" kern="0" cap="none" spc="0" normalizeH="0" baseline="0" noProof="0" dirty="0">
                  <a:ln>
                    <a:noFill/>
                  </a:ln>
                  <a:solidFill>
                    <a:srgbClr val="158F90"/>
                  </a:solidFill>
                  <a:effectLst/>
                  <a:uLnTx/>
                  <a:uFillTx/>
                  <a:cs typeface="+mn-ea"/>
                  <a:sym typeface="+mn-lt"/>
                </a:rPr>
                <a:t>55%</a:t>
              </a:r>
              <a:endPara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158F9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741878" y="1864153"/>
            <a:ext cx="1076118" cy="302645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marL="0" marR="0" lvl="0" indent="0" defTabSz="685783" eaLnBrk="1" fontAlgn="auto" latinLnBrk="0" hangingPunct="1">
              <a:lnSpc>
                <a:spcPts val="1275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TITLE</a:t>
            </a:r>
          </a:p>
        </p:txBody>
      </p:sp>
      <p:sp>
        <p:nvSpPr>
          <p:cNvPr id="32" name="矩形 31"/>
          <p:cNvSpPr/>
          <p:nvPr/>
        </p:nvSpPr>
        <p:spPr>
          <a:xfrm>
            <a:off x="2713917" y="3622182"/>
            <a:ext cx="1260973" cy="302645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marL="0" marR="0" lvl="0" indent="0" defTabSz="685783" eaLnBrk="1" fontAlgn="auto" latinLnBrk="0" hangingPunct="1">
              <a:lnSpc>
                <a:spcPts val="1275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TITLE</a:t>
            </a:r>
            <a:endParaRPr kumimoji="0" lang="en-US" altLang="zh-CN" sz="2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713917" y="5419555"/>
            <a:ext cx="1260973" cy="302645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marL="0" marR="0" lvl="0" indent="0" defTabSz="685783" eaLnBrk="1" fontAlgn="auto" latinLnBrk="0" hangingPunct="1">
              <a:lnSpc>
                <a:spcPts val="1275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TITLE</a:t>
            </a:r>
            <a:endParaRPr kumimoji="0" lang="en-US" altLang="zh-CN" sz="2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741878" y="2135963"/>
            <a:ext cx="2944546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顶部“开始”面板中可以对字体、字号、颜色、行距等进行修改。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713919" y="3887480"/>
            <a:ext cx="2944546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顶部“开始”面板中可以对字体、字号、颜色、行距等进行修改。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713919" y="5695729"/>
            <a:ext cx="2944546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783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顶部“开始”面板中可以对字体、字号、颜色、行距等进行修改。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6309922" y="1741545"/>
            <a:ext cx="2596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ADD YOUR TEXT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9" name="矩形 6"/>
          <p:cNvSpPr>
            <a:spLocks noChangeArrowheads="1"/>
          </p:cNvSpPr>
          <p:nvPr/>
        </p:nvSpPr>
        <p:spPr bwMode="auto">
          <a:xfrm>
            <a:off x="6309922" y="2224595"/>
            <a:ext cx="3990713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倍字间距。标题数字等都可以通过点击和重新输入进行更改。</a:t>
            </a:r>
          </a:p>
        </p:txBody>
      </p:sp>
      <p:sp>
        <p:nvSpPr>
          <p:cNvPr id="60" name="矩形 6"/>
          <p:cNvSpPr>
            <a:spLocks noChangeArrowheads="1"/>
          </p:cNvSpPr>
          <p:nvPr/>
        </p:nvSpPr>
        <p:spPr bwMode="auto">
          <a:xfrm>
            <a:off x="6567179" y="4069189"/>
            <a:ext cx="3731846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</a:t>
            </a: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</a:t>
            </a: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09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>
          <a:xfrm>
            <a:off x="6105525" y="2832063"/>
            <a:ext cx="3241675" cy="786843"/>
          </a:xfrm>
        </p:spPr>
        <p:txBody>
          <a:bodyPr/>
          <a:lstStyle/>
          <a:p>
            <a:r>
              <a:rPr lang="en-US" altLang="zh-CN" dirty="0"/>
              <a:t>PART THREE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6130925" y="3618906"/>
            <a:ext cx="6079596" cy="584775"/>
          </a:xfrm>
        </p:spPr>
        <p:txBody>
          <a:bodyPr/>
          <a:lstStyle/>
          <a:p>
            <a:r>
              <a:rPr lang="en-US" altLang="zh-CN" dirty="0"/>
              <a:t>ADD YOUR TITLE HERE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295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222373" y="1412614"/>
            <a:ext cx="4925961" cy="4925961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46550" y="2940723"/>
            <a:ext cx="4277605" cy="1869741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</a:t>
            </a:r>
            <a:r>
              <a:rPr kumimoji="0" lang="zh-CN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。</a:t>
            </a:r>
          </a:p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面板中可以对字体、字号、颜色、行距等进行修改。点击此处添加文本信息。标题数字等都可以通过点击和重新输入进行更改，顶部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开始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”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面板中可以对字体、字号、颜色、行距等进行修改。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883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592826"/>
            <a:ext cx="6489290" cy="442451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082117" y="3347883"/>
            <a:ext cx="5338917" cy="5338917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7150" y="2417781"/>
            <a:ext cx="5354990" cy="2774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171450" marR="0" lvl="0" indent="-171450" algn="just" defTabSz="91440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倍字间距。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657358" y="4734286"/>
            <a:ext cx="1514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KEYWORD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268798" y="5272397"/>
            <a:ext cx="229170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ADD YOUR TITLE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1267441" y="330296"/>
            <a:ext cx="3098800" cy="457104"/>
          </a:xfrm>
        </p:spPr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1"/>
          </p:nvPr>
        </p:nvSpPr>
        <p:spPr>
          <a:xfrm>
            <a:off x="1269093" y="733636"/>
            <a:ext cx="2552700" cy="313448"/>
          </a:xfrm>
        </p:spPr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087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19400" y="1669026"/>
            <a:ext cx="6489290" cy="442451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268187231"/>
              </p:ext>
            </p:extLst>
          </p:nvPr>
        </p:nvGraphicFramePr>
        <p:xfrm>
          <a:off x="3062248" y="2551073"/>
          <a:ext cx="6003594" cy="2660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058748" y="1926346"/>
            <a:ext cx="229170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ADD YOUR TITLE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1267441" y="330296"/>
            <a:ext cx="3098800" cy="457104"/>
          </a:xfrm>
        </p:spPr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1" name="文本占位符 9"/>
          <p:cNvSpPr>
            <a:spLocks noGrp="1"/>
          </p:cNvSpPr>
          <p:nvPr>
            <p:ph type="body" sz="quarter" idx="11"/>
          </p:nvPr>
        </p:nvSpPr>
        <p:spPr>
          <a:xfrm>
            <a:off x="1269093" y="733636"/>
            <a:ext cx="2552700" cy="313448"/>
          </a:xfrm>
        </p:spPr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873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>
          <a:xfrm>
            <a:off x="6105525" y="2832063"/>
            <a:ext cx="2971279" cy="769441"/>
          </a:xfrm>
        </p:spPr>
        <p:txBody>
          <a:bodyPr/>
          <a:lstStyle/>
          <a:p>
            <a:r>
              <a:rPr lang="en-US" altLang="zh-CN" dirty="0"/>
              <a:t>PART FOUR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6130925" y="3618906"/>
            <a:ext cx="6079596" cy="584775"/>
          </a:xfrm>
        </p:spPr>
        <p:txBody>
          <a:bodyPr/>
          <a:lstStyle/>
          <a:p>
            <a:r>
              <a:rPr lang="en-US" altLang="zh-CN" dirty="0"/>
              <a:t>ADD YOUR TITLE HERE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360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2" name="矩形 7"/>
          <p:cNvSpPr>
            <a:spLocks noChangeArrowheads="1"/>
          </p:cNvSpPr>
          <p:nvPr/>
        </p:nvSpPr>
        <p:spPr bwMode="auto">
          <a:xfrm>
            <a:off x="6935998" y="2038644"/>
            <a:ext cx="2596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158F90"/>
                </a:solidFill>
                <a:effectLst/>
                <a:uLnTx/>
                <a:uFillTx/>
                <a:cs typeface="+mn-ea"/>
                <a:sym typeface="+mn-lt"/>
              </a:rPr>
              <a:t>ADD YOUR TEXT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158F9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3" name="矩形 6"/>
          <p:cNvSpPr>
            <a:spLocks noChangeArrowheads="1"/>
          </p:cNvSpPr>
          <p:nvPr/>
        </p:nvSpPr>
        <p:spPr bwMode="auto">
          <a:xfrm>
            <a:off x="6935998" y="2702885"/>
            <a:ext cx="4894052" cy="41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倍字间距。标题数字等都可以通过点击和重新输入进行更改</a:t>
            </a: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171450" marR="0" lvl="0" indent="-17145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334029524"/>
              </p:ext>
            </p:extLst>
          </p:nvPr>
        </p:nvGraphicFramePr>
        <p:xfrm>
          <a:off x="660400" y="1450424"/>
          <a:ext cx="6275598" cy="517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42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955" y="1266311"/>
            <a:ext cx="4844045" cy="5699752"/>
          </a:xfrm>
          <a:prstGeom prst="rect">
            <a:avLst/>
          </a:prstGeom>
        </p:spPr>
      </p:pic>
      <p:sp>
        <p:nvSpPr>
          <p:cNvPr id="33" name="任意多边形 32"/>
          <p:cNvSpPr/>
          <p:nvPr/>
        </p:nvSpPr>
        <p:spPr>
          <a:xfrm>
            <a:off x="565217" y="3040688"/>
            <a:ext cx="6360714" cy="926053"/>
          </a:xfrm>
          <a:custGeom>
            <a:avLst/>
            <a:gdLst>
              <a:gd name="connsiteX0" fmla="*/ 0 w 9889099"/>
              <a:gd name="connsiteY0" fmla="*/ 359937 h 1439749"/>
              <a:gd name="connsiteX1" fmla="*/ 9169225 w 9889099"/>
              <a:gd name="connsiteY1" fmla="*/ 359937 h 1439749"/>
              <a:gd name="connsiteX2" fmla="*/ 9169225 w 9889099"/>
              <a:gd name="connsiteY2" fmla="*/ 0 h 1439749"/>
              <a:gd name="connsiteX3" fmla="*/ 9889099 w 9889099"/>
              <a:gd name="connsiteY3" fmla="*/ 719875 h 1439749"/>
              <a:gd name="connsiteX4" fmla="*/ 9169225 w 9889099"/>
              <a:gd name="connsiteY4" fmla="*/ 1439749 h 1439749"/>
              <a:gd name="connsiteX5" fmla="*/ 9169225 w 9889099"/>
              <a:gd name="connsiteY5" fmla="*/ 1079812 h 1439749"/>
              <a:gd name="connsiteX6" fmla="*/ 0 w 9889099"/>
              <a:gd name="connsiteY6" fmla="*/ 1079812 h 1439749"/>
              <a:gd name="connsiteX7" fmla="*/ 0 w 9889099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89099" h="1439749">
                <a:moveTo>
                  <a:pt x="0" y="359937"/>
                </a:moveTo>
                <a:lnTo>
                  <a:pt x="9169225" y="359937"/>
                </a:lnTo>
                <a:lnTo>
                  <a:pt x="9169225" y="0"/>
                </a:lnTo>
                <a:lnTo>
                  <a:pt x="9889099" y="719875"/>
                </a:lnTo>
                <a:lnTo>
                  <a:pt x="9169225" y="1439749"/>
                </a:lnTo>
                <a:lnTo>
                  <a:pt x="9169225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   KEYWORD</a:t>
            </a:r>
          </a:p>
        </p:txBody>
      </p:sp>
      <p:sp>
        <p:nvSpPr>
          <p:cNvPr id="34" name="任意多边形 33"/>
          <p:cNvSpPr/>
          <p:nvPr/>
        </p:nvSpPr>
        <p:spPr>
          <a:xfrm>
            <a:off x="2031361" y="3349187"/>
            <a:ext cx="4894569" cy="926053"/>
          </a:xfrm>
          <a:custGeom>
            <a:avLst/>
            <a:gdLst>
              <a:gd name="connsiteX0" fmla="*/ 0 w 7609661"/>
              <a:gd name="connsiteY0" fmla="*/ 359937 h 1439749"/>
              <a:gd name="connsiteX1" fmla="*/ 6889787 w 7609661"/>
              <a:gd name="connsiteY1" fmla="*/ 359937 h 1439749"/>
              <a:gd name="connsiteX2" fmla="*/ 6889787 w 7609661"/>
              <a:gd name="connsiteY2" fmla="*/ 0 h 1439749"/>
              <a:gd name="connsiteX3" fmla="*/ 7609661 w 7609661"/>
              <a:gd name="connsiteY3" fmla="*/ 719875 h 1439749"/>
              <a:gd name="connsiteX4" fmla="*/ 6889787 w 7609661"/>
              <a:gd name="connsiteY4" fmla="*/ 1439749 h 1439749"/>
              <a:gd name="connsiteX5" fmla="*/ 6889787 w 7609661"/>
              <a:gd name="connsiteY5" fmla="*/ 1079812 h 1439749"/>
              <a:gd name="connsiteX6" fmla="*/ 0 w 7609661"/>
              <a:gd name="connsiteY6" fmla="*/ 1079812 h 1439749"/>
              <a:gd name="connsiteX7" fmla="*/ 0 w 7609661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09661" h="1439749">
                <a:moveTo>
                  <a:pt x="0" y="359937"/>
                </a:moveTo>
                <a:lnTo>
                  <a:pt x="6889787" y="359937"/>
                </a:lnTo>
                <a:lnTo>
                  <a:pt x="6889787" y="0"/>
                </a:lnTo>
                <a:lnTo>
                  <a:pt x="7609661" y="719875"/>
                </a:lnTo>
                <a:lnTo>
                  <a:pt x="6889787" y="1439749"/>
                </a:lnTo>
                <a:lnTo>
                  <a:pt x="6889787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   KEYWORD</a:t>
            </a:r>
          </a:p>
        </p:txBody>
      </p:sp>
      <p:sp>
        <p:nvSpPr>
          <p:cNvPr id="35" name="任意多边形 34"/>
          <p:cNvSpPr/>
          <p:nvPr/>
        </p:nvSpPr>
        <p:spPr>
          <a:xfrm>
            <a:off x="3497505" y="3657872"/>
            <a:ext cx="3428425" cy="926053"/>
          </a:xfrm>
          <a:custGeom>
            <a:avLst/>
            <a:gdLst>
              <a:gd name="connsiteX0" fmla="*/ 0 w 5330224"/>
              <a:gd name="connsiteY0" fmla="*/ 359937 h 1439749"/>
              <a:gd name="connsiteX1" fmla="*/ 4610350 w 5330224"/>
              <a:gd name="connsiteY1" fmla="*/ 359937 h 1439749"/>
              <a:gd name="connsiteX2" fmla="*/ 4610350 w 5330224"/>
              <a:gd name="connsiteY2" fmla="*/ 0 h 1439749"/>
              <a:gd name="connsiteX3" fmla="*/ 5330224 w 5330224"/>
              <a:gd name="connsiteY3" fmla="*/ 719875 h 1439749"/>
              <a:gd name="connsiteX4" fmla="*/ 4610350 w 5330224"/>
              <a:gd name="connsiteY4" fmla="*/ 1439749 h 1439749"/>
              <a:gd name="connsiteX5" fmla="*/ 4610350 w 5330224"/>
              <a:gd name="connsiteY5" fmla="*/ 1079812 h 1439749"/>
              <a:gd name="connsiteX6" fmla="*/ 0 w 5330224"/>
              <a:gd name="connsiteY6" fmla="*/ 1079812 h 1439749"/>
              <a:gd name="connsiteX7" fmla="*/ 0 w 5330224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0224" h="1439749">
                <a:moveTo>
                  <a:pt x="0" y="359937"/>
                </a:moveTo>
                <a:lnTo>
                  <a:pt x="4610350" y="359937"/>
                </a:lnTo>
                <a:lnTo>
                  <a:pt x="4610350" y="0"/>
                </a:lnTo>
                <a:lnTo>
                  <a:pt x="5330224" y="719875"/>
                </a:lnTo>
                <a:lnTo>
                  <a:pt x="4610350" y="1439749"/>
                </a:lnTo>
                <a:lnTo>
                  <a:pt x="4610350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   KEYWORD</a:t>
            </a:r>
          </a:p>
        </p:txBody>
      </p:sp>
      <p:sp>
        <p:nvSpPr>
          <p:cNvPr id="36" name="任意多边形 35"/>
          <p:cNvSpPr/>
          <p:nvPr/>
        </p:nvSpPr>
        <p:spPr>
          <a:xfrm>
            <a:off x="4963650" y="3966371"/>
            <a:ext cx="1962280" cy="926053"/>
          </a:xfrm>
          <a:custGeom>
            <a:avLst/>
            <a:gdLst>
              <a:gd name="connsiteX0" fmla="*/ 0 w 3050787"/>
              <a:gd name="connsiteY0" fmla="*/ 359937 h 1439749"/>
              <a:gd name="connsiteX1" fmla="*/ 2330913 w 3050787"/>
              <a:gd name="connsiteY1" fmla="*/ 359937 h 1439749"/>
              <a:gd name="connsiteX2" fmla="*/ 2330913 w 3050787"/>
              <a:gd name="connsiteY2" fmla="*/ 0 h 1439749"/>
              <a:gd name="connsiteX3" fmla="*/ 3050787 w 3050787"/>
              <a:gd name="connsiteY3" fmla="*/ 719875 h 1439749"/>
              <a:gd name="connsiteX4" fmla="*/ 2330913 w 3050787"/>
              <a:gd name="connsiteY4" fmla="*/ 1439749 h 1439749"/>
              <a:gd name="connsiteX5" fmla="*/ 2330913 w 3050787"/>
              <a:gd name="connsiteY5" fmla="*/ 1079812 h 1439749"/>
              <a:gd name="connsiteX6" fmla="*/ 0 w 3050787"/>
              <a:gd name="connsiteY6" fmla="*/ 1079812 h 1439749"/>
              <a:gd name="connsiteX7" fmla="*/ 0 w 3050787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0787" h="1439749">
                <a:moveTo>
                  <a:pt x="0" y="359937"/>
                </a:moveTo>
                <a:lnTo>
                  <a:pt x="2330913" y="359937"/>
                </a:lnTo>
                <a:lnTo>
                  <a:pt x="2330913" y="0"/>
                </a:lnTo>
                <a:lnTo>
                  <a:pt x="3050787" y="719875"/>
                </a:lnTo>
                <a:lnTo>
                  <a:pt x="2330913" y="1439749"/>
                </a:lnTo>
                <a:lnTo>
                  <a:pt x="2330913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   KEYWORD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565216" y="3834095"/>
            <a:ext cx="1466144" cy="10295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顶部“开始”面板中可以对字体、字号、颜色、行距等进行修改。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062754" y="4168903"/>
            <a:ext cx="1466144" cy="10295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顶部“开始”面板中可以对字体、字号、颜色、行距等进行修改。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3522882" y="4428120"/>
            <a:ext cx="1466144" cy="10295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顶部“开始”面板中可以对字体、字号、颜色、行距等进行修改。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971047" y="4725811"/>
            <a:ext cx="1466144" cy="10295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顶部“开始”面板中可以对字体、字号、颜色、行距等进行修改。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l="30547" r="32867"/>
          <a:stretch/>
        </p:blipFill>
        <p:spPr>
          <a:xfrm rot="20256015">
            <a:off x="8177757" y="2077853"/>
            <a:ext cx="1946052" cy="354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0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ADD YOUR TITLE HERE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511187" y="1751302"/>
            <a:ext cx="8711414" cy="4706648"/>
            <a:chOff x="1611683" y="1446502"/>
            <a:chExt cx="5920633" cy="3198830"/>
          </a:xfrm>
          <a:solidFill>
            <a:schemeClr val="accent1"/>
          </a:solidFill>
        </p:grpSpPr>
        <p:sp>
          <p:nvSpPr>
            <p:cNvPr id="20" name="Freeform 559"/>
            <p:cNvSpPr>
              <a:spLocks/>
            </p:cNvSpPr>
            <p:nvPr/>
          </p:nvSpPr>
          <p:spPr bwMode="auto">
            <a:xfrm>
              <a:off x="4299491" y="2445520"/>
              <a:ext cx="75667" cy="117338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560"/>
            <p:cNvSpPr>
              <a:spLocks/>
            </p:cNvSpPr>
            <p:nvPr/>
          </p:nvSpPr>
          <p:spPr bwMode="auto">
            <a:xfrm>
              <a:off x="4364192" y="2347921"/>
              <a:ext cx="128304" cy="247835"/>
            </a:xfrm>
            <a:custGeom>
              <a:avLst/>
              <a:gdLst>
                <a:gd name="T0" fmla="*/ 2147483647 w 96"/>
                <a:gd name="T1" fmla="*/ 2147483647 h 184"/>
                <a:gd name="T2" fmla="*/ 2147483647 w 96"/>
                <a:gd name="T3" fmla="*/ 2147483647 h 184"/>
                <a:gd name="T4" fmla="*/ 2147483647 w 96"/>
                <a:gd name="T5" fmla="*/ 2147483647 h 184"/>
                <a:gd name="T6" fmla="*/ 2147483647 w 96"/>
                <a:gd name="T7" fmla="*/ 2147483647 h 184"/>
                <a:gd name="T8" fmla="*/ 2147483647 w 96"/>
                <a:gd name="T9" fmla="*/ 2147483647 h 184"/>
                <a:gd name="T10" fmla="*/ 2147483647 w 96"/>
                <a:gd name="T11" fmla="*/ 2147483647 h 184"/>
                <a:gd name="T12" fmla="*/ 2147483647 w 96"/>
                <a:gd name="T13" fmla="*/ 2147483647 h 184"/>
                <a:gd name="T14" fmla="*/ 2147483647 w 96"/>
                <a:gd name="T15" fmla="*/ 2147483647 h 184"/>
                <a:gd name="T16" fmla="*/ 2147483647 w 96"/>
                <a:gd name="T17" fmla="*/ 2147483647 h 184"/>
                <a:gd name="T18" fmla="*/ 2147483647 w 96"/>
                <a:gd name="T19" fmla="*/ 2147483647 h 184"/>
                <a:gd name="T20" fmla="*/ 2147483647 w 96"/>
                <a:gd name="T21" fmla="*/ 2147483647 h 184"/>
                <a:gd name="T22" fmla="*/ 2147483647 w 96"/>
                <a:gd name="T23" fmla="*/ 2147483647 h 184"/>
                <a:gd name="T24" fmla="*/ 2147483647 w 96"/>
                <a:gd name="T25" fmla="*/ 2147483647 h 184"/>
                <a:gd name="T26" fmla="*/ 2147483647 w 96"/>
                <a:gd name="T27" fmla="*/ 2147483647 h 184"/>
                <a:gd name="T28" fmla="*/ 2147483647 w 96"/>
                <a:gd name="T29" fmla="*/ 2147483647 h 184"/>
                <a:gd name="T30" fmla="*/ 0 w 96"/>
                <a:gd name="T31" fmla="*/ 2147483647 h 184"/>
                <a:gd name="T32" fmla="*/ 0 w 96"/>
                <a:gd name="T33" fmla="*/ 2147483647 h 184"/>
                <a:gd name="T34" fmla="*/ 0 w 96"/>
                <a:gd name="T35" fmla="*/ 2147483647 h 184"/>
                <a:gd name="T36" fmla="*/ 0 w 96"/>
                <a:gd name="T37" fmla="*/ 2147483647 h 184"/>
                <a:gd name="T38" fmla="*/ 0 w 96"/>
                <a:gd name="T39" fmla="*/ 2147483647 h 184"/>
                <a:gd name="T40" fmla="*/ 2147483647 w 96"/>
                <a:gd name="T41" fmla="*/ 2147483647 h 184"/>
                <a:gd name="T42" fmla="*/ 2147483647 w 96"/>
                <a:gd name="T43" fmla="*/ 0 h 184"/>
                <a:gd name="T44" fmla="*/ 2147483647 w 96"/>
                <a:gd name="T45" fmla="*/ 0 h 184"/>
                <a:gd name="T46" fmla="*/ 2147483647 w 96"/>
                <a:gd name="T47" fmla="*/ 0 h 184"/>
                <a:gd name="T48" fmla="*/ 2147483647 w 96"/>
                <a:gd name="T49" fmla="*/ 2147483647 h 184"/>
                <a:gd name="T50" fmla="*/ 2147483647 w 96"/>
                <a:gd name="T51" fmla="*/ 2147483647 h 184"/>
                <a:gd name="T52" fmla="*/ 2147483647 w 96"/>
                <a:gd name="T53" fmla="*/ 2147483647 h 184"/>
                <a:gd name="T54" fmla="*/ 2147483647 w 96"/>
                <a:gd name="T55" fmla="*/ 2147483647 h 184"/>
                <a:gd name="T56" fmla="*/ 2147483647 w 96"/>
                <a:gd name="T57" fmla="*/ 2147483647 h 184"/>
                <a:gd name="T58" fmla="*/ 2147483647 w 96"/>
                <a:gd name="T59" fmla="*/ 2147483647 h 184"/>
                <a:gd name="T60" fmla="*/ 2147483647 w 96"/>
                <a:gd name="T61" fmla="*/ 2147483647 h 184"/>
                <a:gd name="T62" fmla="*/ 2147483647 w 96"/>
                <a:gd name="T63" fmla="*/ 2147483647 h 184"/>
                <a:gd name="T64" fmla="*/ 2147483647 w 96"/>
                <a:gd name="T65" fmla="*/ 2147483647 h 184"/>
                <a:gd name="T66" fmla="*/ 2147483647 w 96"/>
                <a:gd name="T67" fmla="*/ 2147483647 h 184"/>
                <a:gd name="T68" fmla="*/ 2147483647 w 96"/>
                <a:gd name="T69" fmla="*/ 2147483647 h 184"/>
                <a:gd name="T70" fmla="*/ 2147483647 w 96"/>
                <a:gd name="T71" fmla="*/ 2147483647 h 184"/>
                <a:gd name="T72" fmla="*/ 2147483647 w 96"/>
                <a:gd name="T73" fmla="*/ 2147483647 h 184"/>
                <a:gd name="T74" fmla="*/ 2147483647 w 96"/>
                <a:gd name="T75" fmla="*/ 2147483647 h 184"/>
                <a:gd name="T76" fmla="*/ 2147483647 w 96"/>
                <a:gd name="T77" fmla="*/ 2147483647 h 184"/>
                <a:gd name="T78" fmla="*/ 2147483647 w 96"/>
                <a:gd name="T79" fmla="*/ 2147483647 h 184"/>
                <a:gd name="T80" fmla="*/ 2147483647 w 96"/>
                <a:gd name="T81" fmla="*/ 2147483647 h 184"/>
                <a:gd name="T82" fmla="*/ 2147483647 w 96"/>
                <a:gd name="T83" fmla="*/ 2147483647 h 184"/>
                <a:gd name="T84" fmla="*/ 2147483647 w 96"/>
                <a:gd name="T85" fmla="*/ 2147483647 h 184"/>
                <a:gd name="T86" fmla="*/ 2147483647 w 96"/>
                <a:gd name="T87" fmla="*/ 2147483647 h 184"/>
                <a:gd name="T88" fmla="*/ 2147483647 w 96"/>
                <a:gd name="T89" fmla="*/ 2147483647 h 184"/>
                <a:gd name="T90" fmla="*/ 2147483647 w 96"/>
                <a:gd name="T91" fmla="*/ 2147483647 h 184"/>
                <a:gd name="T92" fmla="*/ 2147483647 w 96"/>
                <a:gd name="T93" fmla="*/ 2147483647 h 184"/>
                <a:gd name="T94" fmla="*/ 2147483647 w 96"/>
                <a:gd name="T95" fmla="*/ 2147483647 h 184"/>
                <a:gd name="T96" fmla="*/ 2147483647 w 96"/>
                <a:gd name="T97" fmla="*/ 2147483647 h 184"/>
                <a:gd name="T98" fmla="*/ 2147483647 w 96"/>
                <a:gd name="T99" fmla="*/ 2147483647 h 184"/>
                <a:gd name="T100" fmla="*/ 2147483647 w 96"/>
                <a:gd name="T101" fmla="*/ 2147483647 h 184"/>
                <a:gd name="T102" fmla="*/ 2147483647 w 96"/>
                <a:gd name="T103" fmla="*/ 2147483647 h 184"/>
                <a:gd name="T104" fmla="*/ 2147483647 w 96"/>
                <a:gd name="T105" fmla="*/ 2147483647 h 184"/>
                <a:gd name="T106" fmla="*/ 2147483647 w 96"/>
                <a:gd name="T107" fmla="*/ 2147483647 h 184"/>
                <a:gd name="T108" fmla="*/ 2147483647 w 96"/>
                <a:gd name="T109" fmla="*/ 2147483647 h 184"/>
                <a:gd name="T110" fmla="*/ 2147483647 w 96"/>
                <a:gd name="T111" fmla="*/ 2147483647 h 184"/>
                <a:gd name="T112" fmla="*/ 2147483647 w 96"/>
                <a:gd name="T113" fmla="*/ 2147483647 h 184"/>
                <a:gd name="T114" fmla="*/ 2147483647 w 96"/>
                <a:gd name="T115" fmla="*/ 2147483647 h 184"/>
                <a:gd name="T116" fmla="*/ 2147483647 w 96"/>
                <a:gd name="T117" fmla="*/ 2147483647 h 184"/>
                <a:gd name="T118" fmla="*/ 2147483647 w 96"/>
                <a:gd name="T119" fmla="*/ 2147483647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"/>
                <a:gd name="T181" fmla="*/ 0 h 184"/>
                <a:gd name="T182" fmla="*/ 96 w 96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" h="184">
                  <a:moveTo>
                    <a:pt x="16" y="144"/>
                  </a:moveTo>
                  <a:lnTo>
                    <a:pt x="24" y="136"/>
                  </a:lnTo>
                  <a:lnTo>
                    <a:pt x="24" y="128"/>
                  </a:lnTo>
                  <a:lnTo>
                    <a:pt x="16" y="128"/>
                  </a:lnTo>
                  <a:lnTo>
                    <a:pt x="24" y="120"/>
                  </a:lnTo>
                  <a:lnTo>
                    <a:pt x="40" y="112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6" y="80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4" y="16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64" y="88"/>
                  </a:lnTo>
                  <a:lnTo>
                    <a:pt x="72" y="96"/>
                  </a:lnTo>
                  <a:lnTo>
                    <a:pt x="80" y="112"/>
                  </a:lnTo>
                  <a:lnTo>
                    <a:pt x="80" y="120"/>
                  </a:lnTo>
                  <a:lnTo>
                    <a:pt x="80" y="128"/>
                  </a:lnTo>
                  <a:lnTo>
                    <a:pt x="88" y="128"/>
                  </a:lnTo>
                  <a:lnTo>
                    <a:pt x="96" y="128"/>
                  </a:lnTo>
                  <a:lnTo>
                    <a:pt x="96" y="144"/>
                  </a:lnTo>
                  <a:lnTo>
                    <a:pt x="88" y="152"/>
                  </a:lnTo>
                  <a:lnTo>
                    <a:pt x="88" y="160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72" y="168"/>
                  </a:lnTo>
                  <a:lnTo>
                    <a:pt x="56" y="168"/>
                  </a:lnTo>
                  <a:lnTo>
                    <a:pt x="48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16" y="176"/>
                  </a:lnTo>
                  <a:lnTo>
                    <a:pt x="16" y="184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24" y="168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16" y="152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561"/>
            <p:cNvSpPr>
              <a:spLocks/>
            </p:cNvSpPr>
            <p:nvPr/>
          </p:nvSpPr>
          <p:spPr bwMode="auto">
            <a:xfrm>
              <a:off x="5342373" y="1479400"/>
              <a:ext cx="300473" cy="375043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562"/>
            <p:cNvSpPr>
              <a:spLocks/>
            </p:cNvSpPr>
            <p:nvPr/>
          </p:nvSpPr>
          <p:spPr bwMode="auto">
            <a:xfrm>
              <a:off x="4299491" y="2445520"/>
              <a:ext cx="75667" cy="117338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563"/>
            <p:cNvSpPr>
              <a:spLocks/>
            </p:cNvSpPr>
            <p:nvPr/>
          </p:nvSpPr>
          <p:spPr bwMode="auto">
            <a:xfrm>
              <a:off x="5342373" y="1479400"/>
              <a:ext cx="300473" cy="375043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Freeform 564"/>
            <p:cNvSpPr>
              <a:spLocks/>
            </p:cNvSpPr>
            <p:nvPr/>
          </p:nvSpPr>
          <p:spPr bwMode="auto">
            <a:xfrm>
              <a:off x="5194330" y="3786681"/>
              <a:ext cx="107468" cy="236869"/>
            </a:xfrm>
            <a:custGeom>
              <a:avLst/>
              <a:gdLst>
                <a:gd name="T0" fmla="*/ 0 w 80"/>
                <a:gd name="T1" fmla="*/ 2147483647 h 176"/>
                <a:gd name="T2" fmla="*/ 0 w 80"/>
                <a:gd name="T3" fmla="*/ 2147483647 h 176"/>
                <a:gd name="T4" fmla="*/ 2147483647 w 80"/>
                <a:gd name="T5" fmla="*/ 2147483647 h 176"/>
                <a:gd name="T6" fmla="*/ 2147483647 w 80"/>
                <a:gd name="T7" fmla="*/ 2147483647 h 176"/>
                <a:gd name="T8" fmla="*/ 2147483647 w 80"/>
                <a:gd name="T9" fmla="*/ 2147483647 h 176"/>
                <a:gd name="T10" fmla="*/ 2147483647 w 80"/>
                <a:gd name="T11" fmla="*/ 2147483647 h 176"/>
                <a:gd name="T12" fmla="*/ 2147483647 w 80"/>
                <a:gd name="T13" fmla="*/ 2147483647 h 176"/>
                <a:gd name="T14" fmla="*/ 2147483647 w 80"/>
                <a:gd name="T15" fmla="*/ 2147483647 h 176"/>
                <a:gd name="T16" fmla="*/ 2147483647 w 80"/>
                <a:gd name="T17" fmla="*/ 0 h 176"/>
                <a:gd name="T18" fmla="*/ 2147483647 w 80"/>
                <a:gd name="T19" fmla="*/ 2147483647 h 176"/>
                <a:gd name="T20" fmla="*/ 2147483647 w 80"/>
                <a:gd name="T21" fmla="*/ 2147483647 h 176"/>
                <a:gd name="T22" fmla="*/ 2147483647 w 80"/>
                <a:gd name="T23" fmla="*/ 2147483647 h 176"/>
                <a:gd name="T24" fmla="*/ 2147483647 w 80"/>
                <a:gd name="T25" fmla="*/ 2147483647 h 176"/>
                <a:gd name="T26" fmla="*/ 2147483647 w 80"/>
                <a:gd name="T27" fmla="*/ 2147483647 h 176"/>
                <a:gd name="T28" fmla="*/ 2147483647 w 80"/>
                <a:gd name="T29" fmla="*/ 2147483647 h 176"/>
                <a:gd name="T30" fmla="*/ 0 w 80"/>
                <a:gd name="T31" fmla="*/ 2147483647 h 176"/>
                <a:gd name="T32" fmla="*/ 0 w 80"/>
                <a:gd name="T33" fmla="*/ 2147483647 h 1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76"/>
                <a:gd name="T53" fmla="*/ 80 w 80"/>
                <a:gd name="T54" fmla="*/ 176 h 1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76">
                  <a:moveTo>
                    <a:pt x="0" y="144"/>
                  </a:moveTo>
                  <a:lnTo>
                    <a:pt x="0" y="128"/>
                  </a:lnTo>
                  <a:lnTo>
                    <a:pt x="8" y="112"/>
                  </a:lnTo>
                  <a:lnTo>
                    <a:pt x="16" y="88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32" y="40"/>
                  </a:lnTo>
                  <a:lnTo>
                    <a:pt x="48" y="16"/>
                  </a:lnTo>
                  <a:lnTo>
                    <a:pt x="72" y="0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0" y="56"/>
                  </a:lnTo>
                  <a:lnTo>
                    <a:pt x="48" y="168"/>
                  </a:lnTo>
                  <a:lnTo>
                    <a:pt x="32" y="168"/>
                  </a:lnTo>
                  <a:lnTo>
                    <a:pt x="16" y="176"/>
                  </a:lnTo>
                  <a:lnTo>
                    <a:pt x="0" y="160"/>
                  </a:lnTo>
                  <a:lnTo>
                    <a:pt x="0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Freeform 565"/>
            <p:cNvSpPr>
              <a:spLocks/>
            </p:cNvSpPr>
            <p:nvPr/>
          </p:nvSpPr>
          <p:spPr bwMode="auto">
            <a:xfrm>
              <a:off x="5825981" y="3421508"/>
              <a:ext cx="31802" cy="43865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Freeform 566"/>
            <p:cNvSpPr>
              <a:spLocks/>
            </p:cNvSpPr>
            <p:nvPr/>
          </p:nvSpPr>
          <p:spPr bwMode="auto">
            <a:xfrm>
              <a:off x="6319458" y="3228504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567"/>
            <p:cNvSpPr>
              <a:spLocks/>
            </p:cNvSpPr>
            <p:nvPr/>
          </p:nvSpPr>
          <p:spPr bwMode="auto">
            <a:xfrm>
              <a:off x="5825981" y="3421508"/>
              <a:ext cx="31802" cy="43865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Freeform 568"/>
            <p:cNvSpPr>
              <a:spLocks/>
            </p:cNvSpPr>
            <p:nvPr/>
          </p:nvSpPr>
          <p:spPr bwMode="auto">
            <a:xfrm>
              <a:off x="6319458" y="3228504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Freeform 569"/>
            <p:cNvSpPr>
              <a:spLocks/>
            </p:cNvSpPr>
            <p:nvPr/>
          </p:nvSpPr>
          <p:spPr bwMode="auto">
            <a:xfrm>
              <a:off x="6512463" y="3132002"/>
              <a:ext cx="21932" cy="64700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Freeform 570"/>
            <p:cNvSpPr>
              <a:spLocks/>
            </p:cNvSpPr>
            <p:nvPr/>
          </p:nvSpPr>
          <p:spPr bwMode="auto">
            <a:xfrm>
              <a:off x="6673666" y="2970799"/>
              <a:ext cx="31802" cy="42768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Freeform 571"/>
            <p:cNvSpPr>
              <a:spLocks/>
            </p:cNvSpPr>
            <p:nvPr/>
          </p:nvSpPr>
          <p:spPr bwMode="auto">
            <a:xfrm>
              <a:off x="6512463" y="3132002"/>
              <a:ext cx="21932" cy="64700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Freeform 572"/>
            <p:cNvSpPr>
              <a:spLocks/>
            </p:cNvSpPr>
            <p:nvPr/>
          </p:nvSpPr>
          <p:spPr bwMode="auto">
            <a:xfrm>
              <a:off x="6673666" y="2970799"/>
              <a:ext cx="31802" cy="42768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Freeform 573"/>
            <p:cNvSpPr>
              <a:spLocks/>
            </p:cNvSpPr>
            <p:nvPr/>
          </p:nvSpPr>
          <p:spPr bwMode="auto">
            <a:xfrm>
              <a:off x="6716433" y="2724060"/>
              <a:ext cx="235773" cy="257704"/>
            </a:xfrm>
            <a:custGeom>
              <a:avLst/>
              <a:gdLst>
                <a:gd name="T0" fmla="*/ 0 w 176"/>
                <a:gd name="T1" fmla="*/ 2147483647 h 192"/>
                <a:gd name="T2" fmla="*/ 2147483647 w 176"/>
                <a:gd name="T3" fmla="*/ 2147483647 h 192"/>
                <a:gd name="T4" fmla="*/ 2147483647 w 176"/>
                <a:gd name="T5" fmla="*/ 2147483647 h 192"/>
                <a:gd name="T6" fmla="*/ 2147483647 w 176"/>
                <a:gd name="T7" fmla="*/ 2147483647 h 192"/>
                <a:gd name="T8" fmla="*/ 2147483647 w 176"/>
                <a:gd name="T9" fmla="*/ 2147483647 h 192"/>
                <a:gd name="T10" fmla="*/ 2147483647 w 176"/>
                <a:gd name="T11" fmla="*/ 2147483647 h 192"/>
                <a:gd name="T12" fmla="*/ 2147483647 w 176"/>
                <a:gd name="T13" fmla="*/ 2147483647 h 192"/>
                <a:gd name="T14" fmla="*/ 2147483647 w 176"/>
                <a:gd name="T15" fmla="*/ 2147483647 h 192"/>
                <a:gd name="T16" fmla="*/ 2147483647 w 176"/>
                <a:gd name="T17" fmla="*/ 2147483647 h 192"/>
                <a:gd name="T18" fmla="*/ 2147483647 w 176"/>
                <a:gd name="T19" fmla="*/ 2147483647 h 192"/>
                <a:gd name="T20" fmla="*/ 2147483647 w 176"/>
                <a:gd name="T21" fmla="*/ 0 h 192"/>
                <a:gd name="T22" fmla="*/ 2147483647 w 176"/>
                <a:gd name="T23" fmla="*/ 2147483647 h 192"/>
                <a:gd name="T24" fmla="*/ 2147483647 w 176"/>
                <a:gd name="T25" fmla="*/ 2147483647 h 192"/>
                <a:gd name="T26" fmla="*/ 2147483647 w 176"/>
                <a:gd name="T27" fmla="*/ 2147483647 h 192"/>
                <a:gd name="T28" fmla="*/ 2147483647 w 176"/>
                <a:gd name="T29" fmla="*/ 2147483647 h 192"/>
                <a:gd name="T30" fmla="*/ 2147483647 w 176"/>
                <a:gd name="T31" fmla="*/ 2147483647 h 192"/>
                <a:gd name="T32" fmla="*/ 2147483647 w 176"/>
                <a:gd name="T33" fmla="*/ 2147483647 h 192"/>
                <a:gd name="T34" fmla="*/ 2147483647 w 176"/>
                <a:gd name="T35" fmla="*/ 2147483647 h 192"/>
                <a:gd name="T36" fmla="*/ 2147483647 w 176"/>
                <a:gd name="T37" fmla="*/ 2147483647 h 192"/>
                <a:gd name="T38" fmla="*/ 2147483647 w 176"/>
                <a:gd name="T39" fmla="*/ 2147483647 h 192"/>
                <a:gd name="T40" fmla="*/ 2147483647 w 176"/>
                <a:gd name="T41" fmla="*/ 2147483647 h 192"/>
                <a:gd name="T42" fmla="*/ 2147483647 w 176"/>
                <a:gd name="T43" fmla="*/ 2147483647 h 192"/>
                <a:gd name="T44" fmla="*/ 2147483647 w 176"/>
                <a:gd name="T45" fmla="*/ 2147483647 h 192"/>
                <a:gd name="T46" fmla="*/ 2147483647 w 176"/>
                <a:gd name="T47" fmla="*/ 2147483647 h 192"/>
                <a:gd name="T48" fmla="*/ 2147483647 w 176"/>
                <a:gd name="T49" fmla="*/ 2147483647 h 192"/>
                <a:gd name="T50" fmla="*/ 2147483647 w 176"/>
                <a:gd name="T51" fmla="*/ 2147483647 h 192"/>
                <a:gd name="T52" fmla="*/ 2147483647 w 176"/>
                <a:gd name="T53" fmla="*/ 2147483647 h 192"/>
                <a:gd name="T54" fmla="*/ 2147483647 w 176"/>
                <a:gd name="T55" fmla="*/ 2147483647 h 192"/>
                <a:gd name="T56" fmla="*/ 2147483647 w 176"/>
                <a:gd name="T57" fmla="*/ 2147483647 h 192"/>
                <a:gd name="T58" fmla="*/ 2147483647 w 176"/>
                <a:gd name="T59" fmla="*/ 2147483647 h 192"/>
                <a:gd name="T60" fmla="*/ 2147483647 w 176"/>
                <a:gd name="T61" fmla="*/ 2147483647 h 192"/>
                <a:gd name="T62" fmla="*/ 2147483647 w 176"/>
                <a:gd name="T63" fmla="*/ 2147483647 h 192"/>
                <a:gd name="T64" fmla="*/ 2147483647 w 176"/>
                <a:gd name="T65" fmla="*/ 2147483647 h 192"/>
                <a:gd name="T66" fmla="*/ 0 w 176"/>
                <a:gd name="T67" fmla="*/ 2147483647 h 192"/>
                <a:gd name="T68" fmla="*/ 0 w 176"/>
                <a:gd name="T69" fmla="*/ 2147483647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192"/>
                <a:gd name="T107" fmla="*/ 176 w 17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192">
                  <a:moveTo>
                    <a:pt x="0" y="160"/>
                  </a:moveTo>
                  <a:lnTo>
                    <a:pt x="24" y="152"/>
                  </a:lnTo>
                  <a:lnTo>
                    <a:pt x="40" y="152"/>
                  </a:lnTo>
                  <a:lnTo>
                    <a:pt x="72" y="128"/>
                  </a:lnTo>
                  <a:lnTo>
                    <a:pt x="88" y="120"/>
                  </a:lnTo>
                  <a:lnTo>
                    <a:pt x="96" y="104"/>
                  </a:lnTo>
                  <a:lnTo>
                    <a:pt x="104" y="72"/>
                  </a:lnTo>
                  <a:lnTo>
                    <a:pt x="104" y="48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20" y="0"/>
                  </a:lnTo>
                  <a:lnTo>
                    <a:pt x="136" y="8"/>
                  </a:lnTo>
                  <a:lnTo>
                    <a:pt x="160" y="16"/>
                  </a:lnTo>
                  <a:lnTo>
                    <a:pt x="176" y="16"/>
                  </a:lnTo>
                  <a:lnTo>
                    <a:pt x="160" y="32"/>
                  </a:lnTo>
                  <a:lnTo>
                    <a:pt x="144" y="40"/>
                  </a:lnTo>
                  <a:lnTo>
                    <a:pt x="136" y="56"/>
                  </a:lnTo>
                  <a:lnTo>
                    <a:pt x="120" y="40"/>
                  </a:lnTo>
                  <a:lnTo>
                    <a:pt x="104" y="64"/>
                  </a:lnTo>
                  <a:lnTo>
                    <a:pt x="120" y="88"/>
                  </a:lnTo>
                  <a:lnTo>
                    <a:pt x="112" y="112"/>
                  </a:lnTo>
                  <a:lnTo>
                    <a:pt x="104" y="128"/>
                  </a:lnTo>
                  <a:lnTo>
                    <a:pt x="104" y="152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80" y="160"/>
                  </a:lnTo>
                  <a:lnTo>
                    <a:pt x="64" y="160"/>
                  </a:lnTo>
                  <a:lnTo>
                    <a:pt x="56" y="160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8" y="192"/>
                  </a:lnTo>
                  <a:lnTo>
                    <a:pt x="0" y="168"/>
                  </a:lnTo>
                  <a:lnTo>
                    <a:pt x="0" y="16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Freeform 574"/>
            <p:cNvSpPr>
              <a:spLocks/>
            </p:cNvSpPr>
            <p:nvPr/>
          </p:nvSpPr>
          <p:spPr bwMode="auto">
            <a:xfrm>
              <a:off x="6877636" y="2488287"/>
              <a:ext cx="42768" cy="203971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Freeform 575"/>
            <p:cNvSpPr>
              <a:spLocks/>
            </p:cNvSpPr>
            <p:nvPr/>
          </p:nvSpPr>
          <p:spPr bwMode="auto">
            <a:xfrm>
              <a:off x="7306413" y="4333893"/>
              <a:ext cx="118435" cy="140367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Freeform 576"/>
            <p:cNvSpPr>
              <a:spLocks/>
            </p:cNvSpPr>
            <p:nvPr/>
          </p:nvSpPr>
          <p:spPr bwMode="auto">
            <a:xfrm>
              <a:off x="6877636" y="2488287"/>
              <a:ext cx="42768" cy="203971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Freeform 577"/>
            <p:cNvSpPr>
              <a:spLocks/>
            </p:cNvSpPr>
            <p:nvPr/>
          </p:nvSpPr>
          <p:spPr bwMode="auto">
            <a:xfrm>
              <a:off x="7306413" y="4333893"/>
              <a:ext cx="118435" cy="140367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Freeform 578"/>
            <p:cNvSpPr>
              <a:spLocks/>
            </p:cNvSpPr>
            <p:nvPr/>
          </p:nvSpPr>
          <p:spPr bwMode="auto">
            <a:xfrm>
              <a:off x="7413881" y="4205589"/>
              <a:ext cx="86633" cy="139271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Freeform 579"/>
            <p:cNvSpPr>
              <a:spLocks/>
            </p:cNvSpPr>
            <p:nvPr/>
          </p:nvSpPr>
          <p:spPr bwMode="auto">
            <a:xfrm>
              <a:off x="6394028" y="3775715"/>
              <a:ext cx="676613" cy="515410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6" name="Freeform 580"/>
            <p:cNvSpPr>
              <a:spLocks/>
            </p:cNvSpPr>
            <p:nvPr/>
          </p:nvSpPr>
          <p:spPr bwMode="auto">
            <a:xfrm>
              <a:off x="7413881" y="4205589"/>
              <a:ext cx="86633" cy="139271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Freeform 581"/>
            <p:cNvSpPr>
              <a:spLocks/>
            </p:cNvSpPr>
            <p:nvPr/>
          </p:nvSpPr>
          <p:spPr bwMode="auto">
            <a:xfrm>
              <a:off x="6394028" y="3775715"/>
              <a:ext cx="676613" cy="515410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Freeform 582"/>
            <p:cNvSpPr>
              <a:spLocks/>
            </p:cNvSpPr>
            <p:nvPr/>
          </p:nvSpPr>
          <p:spPr bwMode="auto">
            <a:xfrm>
              <a:off x="6931370" y="4324023"/>
              <a:ext cx="53735" cy="74570"/>
            </a:xfrm>
            <a:custGeom>
              <a:avLst/>
              <a:gdLst>
                <a:gd name="T0" fmla="*/ 0 w 40"/>
                <a:gd name="T1" fmla="*/ 2147483647 h 56"/>
                <a:gd name="T2" fmla="*/ 2147483647 w 40"/>
                <a:gd name="T3" fmla="*/ 2147483647 h 56"/>
                <a:gd name="T4" fmla="*/ 2147483647 w 40"/>
                <a:gd name="T5" fmla="*/ 2147483647 h 56"/>
                <a:gd name="T6" fmla="*/ 2147483647 w 40"/>
                <a:gd name="T7" fmla="*/ 2147483647 h 56"/>
                <a:gd name="T8" fmla="*/ 2147483647 w 40"/>
                <a:gd name="T9" fmla="*/ 2147483647 h 56"/>
                <a:gd name="T10" fmla="*/ 2147483647 w 40"/>
                <a:gd name="T11" fmla="*/ 2147483647 h 56"/>
                <a:gd name="T12" fmla="*/ 2147483647 w 40"/>
                <a:gd name="T13" fmla="*/ 0 h 56"/>
                <a:gd name="T14" fmla="*/ 2147483647 w 40"/>
                <a:gd name="T15" fmla="*/ 2147483647 h 56"/>
                <a:gd name="T16" fmla="*/ 0 w 40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56"/>
                <a:gd name="T29" fmla="*/ 40 w 40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56">
                  <a:moveTo>
                    <a:pt x="0" y="8"/>
                  </a:moveTo>
                  <a:lnTo>
                    <a:pt x="8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32" y="40"/>
                  </a:lnTo>
                  <a:lnTo>
                    <a:pt x="40" y="16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Freeform 583"/>
            <p:cNvSpPr>
              <a:spLocks/>
            </p:cNvSpPr>
            <p:nvPr/>
          </p:nvSpPr>
          <p:spPr bwMode="auto">
            <a:xfrm>
              <a:off x="6104521" y="3486208"/>
              <a:ext cx="172169" cy="183135"/>
            </a:xfrm>
            <a:custGeom>
              <a:avLst/>
              <a:gdLst>
                <a:gd name="T0" fmla="*/ 0 w 128"/>
                <a:gd name="T1" fmla="*/ 0 h 136"/>
                <a:gd name="T2" fmla="*/ 2147483647 w 128"/>
                <a:gd name="T3" fmla="*/ 0 h 136"/>
                <a:gd name="T4" fmla="*/ 2147483647 w 128"/>
                <a:gd name="T5" fmla="*/ 2147483647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2147483647 h 136"/>
                <a:gd name="T14" fmla="*/ 2147483647 w 128"/>
                <a:gd name="T15" fmla="*/ 2147483647 h 136"/>
                <a:gd name="T16" fmla="*/ 2147483647 w 128"/>
                <a:gd name="T17" fmla="*/ 2147483647 h 136"/>
                <a:gd name="T18" fmla="*/ 2147483647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0 w 128"/>
                <a:gd name="T33" fmla="*/ 0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36"/>
                <a:gd name="T53" fmla="*/ 128 w 128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36">
                  <a:moveTo>
                    <a:pt x="0" y="0"/>
                  </a:moveTo>
                  <a:lnTo>
                    <a:pt x="16" y="0"/>
                  </a:lnTo>
                  <a:lnTo>
                    <a:pt x="32" y="24"/>
                  </a:lnTo>
                  <a:lnTo>
                    <a:pt x="48" y="32"/>
                  </a:lnTo>
                  <a:lnTo>
                    <a:pt x="64" y="40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104"/>
                  </a:lnTo>
                  <a:lnTo>
                    <a:pt x="128" y="128"/>
                  </a:lnTo>
                  <a:lnTo>
                    <a:pt x="112" y="136"/>
                  </a:lnTo>
                  <a:lnTo>
                    <a:pt x="88" y="120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40" y="64"/>
                  </a:lnTo>
                  <a:lnTo>
                    <a:pt x="24" y="48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Freeform 584"/>
            <p:cNvSpPr>
              <a:spLocks/>
            </p:cNvSpPr>
            <p:nvPr/>
          </p:nvSpPr>
          <p:spPr bwMode="auto">
            <a:xfrm>
              <a:off x="6330424" y="3454407"/>
              <a:ext cx="160106" cy="182038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Freeform 585"/>
            <p:cNvSpPr>
              <a:spLocks/>
            </p:cNvSpPr>
            <p:nvPr/>
          </p:nvSpPr>
          <p:spPr bwMode="auto">
            <a:xfrm>
              <a:off x="6694501" y="3582710"/>
              <a:ext cx="311439" cy="172169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586"/>
            <p:cNvSpPr>
              <a:spLocks/>
            </p:cNvSpPr>
            <p:nvPr/>
          </p:nvSpPr>
          <p:spPr bwMode="auto">
            <a:xfrm>
              <a:off x="6330424" y="3454407"/>
              <a:ext cx="160106" cy="182038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587"/>
            <p:cNvSpPr>
              <a:spLocks/>
            </p:cNvSpPr>
            <p:nvPr/>
          </p:nvSpPr>
          <p:spPr bwMode="auto">
            <a:xfrm>
              <a:off x="6694501" y="3582710"/>
              <a:ext cx="311439" cy="172169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Freeform 588"/>
            <p:cNvSpPr>
              <a:spLocks/>
            </p:cNvSpPr>
            <p:nvPr/>
          </p:nvSpPr>
          <p:spPr bwMode="auto">
            <a:xfrm>
              <a:off x="6501497" y="3261402"/>
              <a:ext cx="96502" cy="128304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Freeform 589"/>
            <p:cNvSpPr>
              <a:spLocks/>
            </p:cNvSpPr>
            <p:nvPr/>
          </p:nvSpPr>
          <p:spPr bwMode="auto">
            <a:xfrm>
              <a:off x="6544265" y="3411638"/>
              <a:ext cx="75666" cy="63604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Freeform 590"/>
            <p:cNvSpPr>
              <a:spLocks/>
            </p:cNvSpPr>
            <p:nvPr/>
          </p:nvSpPr>
          <p:spPr bwMode="auto">
            <a:xfrm>
              <a:off x="6505883" y="3261402"/>
              <a:ext cx="96502" cy="128304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7" name="Freeform 591"/>
            <p:cNvSpPr>
              <a:spLocks/>
            </p:cNvSpPr>
            <p:nvPr/>
          </p:nvSpPr>
          <p:spPr bwMode="auto">
            <a:xfrm>
              <a:off x="6544265" y="3411638"/>
              <a:ext cx="75666" cy="63604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8" name="Freeform 592"/>
            <p:cNvSpPr>
              <a:spLocks/>
            </p:cNvSpPr>
            <p:nvPr/>
          </p:nvSpPr>
          <p:spPr bwMode="auto">
            <a:xfrm>
              <a:off x="6490530" y="3550909"/>
              <a:ext cx="97599" cy="118435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0 w 72"/>
                <a:gd name="T5" fmla="*/ 2147483647 h 88"/>
                <a:gd name="T6" fmla="*/ 0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2147483647 h 88"/>
                <a:gd name="T14" fmla="*/ 2147483647 w 72"/>
                <a:gd name="T15" fmla="*/ 0 h 88"/>
                <a:gd name="T16" fmla="*/ 2147483647 w 72"/>
                <a:gd name="T17" fmla="*/ 2147483647 h 88"/>
                <a:gd name="T18" fmla="*/ 2147483647 w 72"/>
                <a:gd name="T19" fmla="*/ 2147483647 h 88"/>
                <a:gd name="T20" fmla="*/ 2147483647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2147483647 w 72"/>
                <a:gd name="T35" fmla="*/ 2147483647 h 88"/>
                <a:gd name="T36" fmla="*/ 2147483647 w 72"/>
                <a:gd name="T37" fmla="*/ 2147483647 h 88"/>
                <a:gd name="T38" fmla="*/ 2147483647 w 72"/>
                <a:gd name="T39" fmla="*/ 2147483647 h 88"/>
                <a:gd name="T40" fmla="*/ 2147483647 w 72"/>
                <a:gd name="T41" fmla="*/ 2147483647 h 88"/>
                <a:gd name="T42" fmla="*/ 2147483647 w 72"/>
                <a:gd name="T43" fmla="*/ 2147483647 h 88"/>
                <a:gd name="T44" fmla="*/ 2147483647 w 72"/>
                <a:gd name="T45" fmla="*/ 2147483647 h 88"/>
                <a:gd name="T46" fmla="*/ 2147483647 w 72"/>
                <a:gd name="T47" fmla="*/ 2147483647 h 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88"/>
                <a:gd name="T74" fmla="*/ 72 w 72"/>
                <a:gd name="T75" fmla="*/ 88 h 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88">
                  <a:moveTo>
                    <a:pt x="8" y="88"/>
                  </a:moveTo>
                  <a:lnTo>
                    <a:pt x="8" y="7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56" y="8"/>
                  </a:lnTo>
                  <a:lnTo>
                    <a:pt x="32" y="16"/>
                  </a:lnTo>
                  <a:lnTo>
                    <a:pt x="24" y="32"/>
                  </a:lnTo>
                  <a:lnTo>
                    <a:pt x="56" y="32"/>
                  </a:lnTo>
                  <a:lnTo>
                    <a:pt x="56" y="40"/>
                  </a:lnTo>
                  <a:lnTo>
                    <a:pt x="48" y="48"/>
                  </a:lnTo>
                  <a:lnTo>
                    <a:pt x="40" y="56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48" y="88"/>
                  </a:lnTo>
                  <a:lnTo>
                    <a:pt x="32" y="72"/>
                  </a:lnTo>
                  <a:lnTo>
                    <a:pt x="24" y="56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9" name="Freeform 593"/>
            <p:cNvSpPr>
              <a:spLocks/>
            </p:cNvSpPr>
            <p:nvPr/>
          </p:nvSpPr>
          <p:spPr bwMode="auto">
            <a:xfrm>
              <a:off x="6265724" y="3690179"/>
              <a:ext cx="182038" cy="42768"/>
            </a:xfrm>
            <a:custGeom>
              <a:avLst/>
              <a:gdLst>
                <a:gd name="T0" fmla="*/ 0 w 136"/>
                <a:gd name="T1" fmla="*/ 0 h 32"/>
                <a:gd name="T2" fmla="*/ 2147483647 w 136"/>
                <a:gd name="T3" fmla="*/ 0 h 32"/>
                <a:gd name="T4" fmla="*/ 2147483647 w 136"/>
                <a:gd name="T5" fmla="*/ 0 h 32"/>
                <a:gd name="T6" fmla="*/ 2147483647 w 136"/>
                <a:gd name="T7" fmla="*/ 0 h 32"/>
                <a:gd name="T8" fmla="*/ 2147483647 w 136"/>
                <a:gd name="T9" fmla="*/ 2147483647 h 32"/>
                <a:gd name="T10" fmla="*/ 2147483647 w 136"/>
                <a:gd name="T11" fmla="*/ 2147483647 h 32"/>
                <a:gd name="T12" fmla="*/ 2147483647 w 136"/>
                <a:gd name="T13" fmla="*/ 2147483647 h 32"/>
                <a:gd name="T14" fmla="*/ 2147483647 w 136"/>
                <a:gd name="T15" fmla="*/ 2147483647 h 32"/>
                <a:gd name="T16" fmla="*/ 2147483647 w 136"/>
                <a:gd name="T17" fmla="*/ 2147483647 h 32"/>
                <a:gd name="T18" fmla="*/ 2147483647 w 136"/>
                <a:gd name="T19" fmla="*/ 2147483647 h 32"/>
                <a:gd name="T20" fmla="*/ 0 w 136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6"/>
                <a:gd name="T34" fmla="*/ 0 h 32"/>
                <a:gd name="T35" fmla="*/ 136 w 136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6" h="32">
                  <a:moveTo>
                    <a:pt x="0" y="0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80" y="0"/>
                  </a:lnTo>
                  <a:lnTo>
                    <a:pt x="96" y="8"/>
                  </a:lnTo>
                  <a:lnTo>
                    <a:pt x="128" y="16"/>
                  </a:lnTo>
                  <a:lnTo>
                    <a:pt x="136" y="32"/>
                  </a:lnTo>
                  <a:lnTo>
                    <a:pt x="104" y="24"/>
                  </a:lnTo>
                  <a:lnTo>
                    <a:pt x="80" y="24"/>
                  </a:lnTo>
                  <a:lnTo>
                    <a:pt x="32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0" name="Freeform 594"/>
            <p:cNvSpPr>
              <a:spLocks/>
            </p:cNvSpPr>
            <p:nvPr/>
          </p:nvSpPr>
          <p:spPr bwMode="auto">
            <a:xfrm>
              <a:off x="3462773" y="2551891"/>
              <a:ext cx="107468" cy="129401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1" name="Freeform 595"/>
            <p:cNvSpPr>
              <a:spLocks/>
            </p:cNvSpPr>
            <p:nvPr/>
          </p:nvSpPr>
          <p:spPr bwMode="auto">
            <a:xfrm>
              <a:off x="3012063" y="3174769"/>
              <a:ext cx="193004" cy="53735"/>
            </a:xfrm>
            <a:custGeom>
              <a:avLst/>
              <a:gdLst>
                <a:gd name="T0" fmla="*/ 2147483647 w 144"/>
                <a:gd name="T1" fmla="*/ 2147483647 h 40"/>
                <a:gd name="T2" fmla="*/ 2147483647 w 144"/>
                <a:gd name="T3" fmla="*/ 0 h 40"/>
                <a:gd name="T4" fmla="*/ 2147483647 w 144"/>
                <a:gd name="T5" fmla="*/ 0 h 40"/>
                <a:gd name="T6" fmla="*/ 2147483647 w 144"/>
                <a:gd name="T7" fmla="*/ 2147483647 h 40"/>
                <a:gd name="T8" fmla="*/ 2147483647 w 144"/>
                <a:gd name="T9" fmla="*/ 2147483647 h 40"/>
                <a:gd name="T10" fmla="*/ 2147483647 w 144"/>
                <a:gd name="T11" fmla="*/ 2147483647 h 40"/>
                <a:gd name="T12" fmla="*/ 2147483647 w 144"/>
                <a:gd name="T13" fmla="*/ 2147483647 h 40"/>
                <a:gd name="T14" fmla="*/ 2147483647 w 144"/>
                <a:gd name="T15" fmla="*/ 2147483647 h 40"/>
                <a:gd name="T16" fmla="*/ 2147483647 w 144"/>
                <a:gd name="T17" fmla="*/ 2147483647 h 40"/>
                <a:gd name="T18" fmla="*/ 2147483647 w 144"/>
                <a:gd name="T19" fmla="*/ 2147483647 h 40"/>
                <a:gd name="T20" fmla="*/ 2147483647 w 144"/>
                <a:gd name="T21" fmla="*/ 2147483647 h 40"/>
                <a:gd name="T22" fmla="*/ 2147483647 w 144"/>
                <a:gd name="T23" fmla="*/ 2147483647 h 40"/>
                <a:gd name="T24" fmla="*/ 2147483647 w 144"/>
                <a:gd name="T25" fmla="*/ 2147483647 h 40"/>
                <a:gd name="T26" fmla="*/ 2147483647 w 144"/>
                <a:gd name="T27" fmla="*/ 2147483647 h 40"/>
                <a:gd name="T28" fmla="*/ 0 w 144"/>
                <a:gd name="T29" fmla="*/ 2147483647 h 40"/>
                <a:gd name="T30" fmla="*/ 2147483647 w 144"/>
                <a:gd name="T31" fmla="*/ 2147483647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4"/>
                <a:gd name="T49" fmla="*/ 0 h 40"/>
                <a:gd name="T50" fmla="*/ 144 w 144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4" h="40">
                  <a:moveTo>
                    <a:pt x="8" y="8"/>
                  </a:moveTo>
                  <a:lnTo>
                    <a:pt x="32" y="0"/>
                  </a:lnTo>
                  <a:lnTo>
                    <a:pt x="80" y="0"/>
                  </a:lnTo>
                  <a:lnTo>
                    <a:pt x="104" y="16"/>
                  </a:lnTo>
                  <a:lnTo>
                    <a:pt x="112" y="24"/>
                  </a:lnTo>
                  <a:lnTo>
                    <a:pt x="136" y="32"/>
                  </a:lnTo>
                  <a:lnTo>
                    <a:pt x="144" y="40"/>
                  </a:lnTo>
                  <a:lnTo>
                    <a:pt x="136" y="40"/>
                  </a:lnTo>
                  <a:lnTo>
                    <a:pt x="104" y="40"/>
                  </a:lnTo>
                  <a:lnTo>
                    <a:pt x="96" y="32"/>
                  </a:lnTo>
                  <a:lnTo>
                    <a:pt x="88" y="24"/>
                  </a:lnTo>
                  <a:lnTo>
                    <a:pt x="64" y="16"/>
                  </a:lnTo>
                  <a:lnTo>
                    <a:pt x="40" y="16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2" name="Freeform 596"/>
            <p:cNvSpPr>
              <a:spLocks/>
            </p:cNvSpPr>
            <p:nvPr/>
          </p:nvSpPr>
          <p:spPr bwMode="auto">
            <a:xfrm>
              <a:off x="3205068" y="3239470"/>
              <a:ext cx="117338" cy="31802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3" name="Freeform 597"/>
            <p:cNvSpPr>
              <a:spLocks/>
            </p:cNvSpPr>
            <p:nvPr/>
          </p:nvSpPr>
          <p:spPr bwMode="auto">
            <a:xfrm>
              <a:off x="3462773" y="2551891"/>
              <a:ext cx="107468" cy="129401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4" name="Freeform 598"/>
            <p:cNvSpPr>
              <a:spLocks/>
            </p:cNvSpPr>
            <p:nvPr/>
          </p:nvSpPr>
          <p:spPr bwMode="auto">
            <a:xfrm>
              <a:off x="3205068" y="3239470"/>
              <a:ext cx="117338" cy="31802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5" name="Freeform 599"/>
            <p:cNvSpPr>
              <a:spLocks/>
            </p:cNvSpPr>
            <p:nvPr/>
          </p:nvSpPr>
          <p:spPr bwMode="auto">
            <a:xfrm>
              <a:off x="4665761" y="2874296"/>
              <a:ext cx="53735" cy="32898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6" name="Freeform 600"/>
            <p:cNvSpPr>
              <a:spLocks/>
            </p:cNvSpPr>
            <p:nvPr/>
          </p:nvSpPr>
          <p:spPr bwMode="auto">
            <a:xfrm>
              <a:off x="4612027" y="2809596"/>
              <a:ext cx="21932" cy="43865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7" name="Freeform 601"/>
            <p:cNvSpPr>
              <a:spLocks/>
            </p:cNvSpPr>
            <p:nvPr/>
          </p:nvSpPr>
          <p:spPr bwMode="auto">
            <a:xfrm>
              <a:off x="4665761" y="2874296"/>
              <a:ext cx="53735" cy="32898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8" name="Freeform 602"/>
            <p:cNvSpPr>
              <a:spLocks/>
            </p:cNvSpPr>
            <p:nvPr/>
          </p:nvSpPr>
          <p:spPr bwMode="auto">
            <a:xfrm>
              <a:off x="4612027" y="2809596"/>
              <a:ext cx="21932" cy="43865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9" name="Freeform 603"/>
            <p:cNvSpPr>
              <a:spLocks/>
            </p:cNvSpPr>
            <p:nvPr/>
          </p:nvSpPr>
          <p:spPr bwMode="auto">
            <a:xfrm>
              <a:off x="4602157" y="2766828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0" name="Freeform 604"/>
            <p:cNvSpPr>
              <a:spLocks/>
            </p:cNvSpPr>
            <p:nvPr/>
          </p:nvSpPr>
          <p:spPr bwMode="auto">
            <a:xfrm>
              <a:off x="5160335" y="2896229"/>
              <a:ext cx="31802" cy="10966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1" name="Freeform 605"/>
            <p:cNvSpPr>
              <a:spLocks/>
            </p:cNvSpPr>
            <p:nvPr/>
          </p:nvSpPr>
          <p:spPr bwMode="auto">
            <a:xfrm>
              <a:off x="4602157" y="2766828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2" name="Freeform 606"/>
            <p:cNvSpPr>
              <a:spLocks/>
            </p:cNvSpPr>
            <p:nvPr/>
          </p:nvSpPr>
          <p:spPr bwMode="auto">
            <a:xfrm>
              <a:off x="5160335" y="2896229"/>
              <a:ext cx="31802" cy="10966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3" name="Rectangle 607"/>
            <p:cNvSpPr>
              <a:spLocks noChangeArrowheads="1"/>
            </p:cNvSpPr>
            <p:nvPr/>
          </p:nvSpPr>
          <p:spPr bwMode="auto">
            <a:xfrm>
              <a:off x="5062736" y="3057432"/>
              <a:ext cx="0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608"/>
            <p:cNvSpPr>
              <a:spLocks/>
            </p:cNvSpPr>
            <p:nvPr/>
          </p:nvSpPr>
          <p:spPr bwMode="auto">
            <a:xfrm>
              <a:off x="4912500" y="2799726"/>
              <a:ext cx="311439" cy="117338"/>
            </a:xfrm>
            <a:custGeom>
              <a:avLst/>
              <a:gdLst>
                <a:gd name="T0" fmla="*/ 2147483647 w 232"/>
                <a:gd name="T1" fmla="*/ 2147483647 h 88"/>
                <a:gd name="T2" fmla="*/ 2147483647 w 232"/>
                <a:gd name="T3" fmla="*/ 2147483647 h 88"/>
                <a:gd name="T4" fmla="*/ 2147483647 w 232"/>
                <a:gd name="T5" fmla="*/ 2147483647 h 88"/>
                <a:gd name="T6" fmla="*/ 2147483647 w 232"/>
                <a:gd name="T7" fmla="*/ 2147483647 h 88"/>
                <a:gd name="T8" fmla="*/ 2147483647 w 232"/>
                <a:gd name="T9" fmla="*/ 2147483647 h 88"/>
                <a:gd name="T10" fmla="*/ 2147483647 w 232"/>
                <a:gd name="T11" fmla="*/ 2147483647 h 88"/>
                <a:gd name="T12" fmla="*/ 2147483647 w 232"/>
                <a:gd name="T13" fmla="*/ 2147483647 h 88"/>
                <a:gd name="T14" fmla="*/ 2147483647 w 232"/>
                <a:gd name="T15" fmla="*/ 2147483647 h 88"/>
                <a:gd name="T16" fmla="*/ 2147483647 w 232"/>
                <a:gd name="T17" fmla="*/ 2147483647 h 88"/>
                <a:gd name="T18" fmla="*/ 2147483647 w 232"/>
                <a:gd name="T19" fmla="*/ 0 h 88"/>
                <a:gd name="T20" fmla="*/ 2147483647 w 232"/>
                <a:gd name="T21" fmla="*/ 0 h 88"/>
                <a:gd name="T22" fmla="*/ 2147483647 w 232"/>
                <a:gd name="T23" fmla="*/ 0 h 88"/>
                <a:gd name="T24" fmla="*/ 2147483647 w 232"/>
                <a:gd name="T25" fmla="*/ 2147483647 h 88"/>
                <a:gd name="T26" fmla="*/ 2147483647 w 232"/>
                <a:gd name="T27" fmla="*/ 2147483647 h 88"/>
                <a:gd name="T28" fmla="*/ 2147483647 w 232"/>
                <a:gd name="T29" fmla="*/ 2147483647 h 88"/>
                <a:gd name="T30" fmla="*/ 2147483647 w 232"/>
                <a:gd name="T31" fmla="*/ 0 h 88"/>
                <a:gd name="T32" fmla="*/ 2147483647 w 232"/>
                <a:gd name="T33" fmla="*/ 0 h 88"/>
                <a:gd name="T34" fmla="*/ 2147483647 w 232"/>
                <a:gd name="T35" fmla="*/ 0 h 88"/>
                <a:gd name="T36" fmla="*/ 2147483647 w 232"/>
                <a:gd name="T37" fmla="*/ 0 h 88"/>
                <a:gd name="T38" fmla="*/ 2147483647 w 232"/>
                <a:gd name="T39" fmla="*/ 0 h 88"/>
                <a:gd name="T40" fmla="*/ 2147483647 w 232"/>
                <a:gd name="T41" fmla="*/ 2147483647 h 88"/>
                <a:gd name="T42" fmla="*/ 2147483647 w 232"/>
                <a:gd name="T43" fmla="*/ 2147483647 h 88"/>
                <a:gd name="T44" fmla="*/ 2147483647 w 232"/>
                <a:gd name="T45" fmla="*/ 2147483647 h 88"/>
                <a:gd name="T46" fmla="*/ 2147483647 w 232"/>
                <a:gd name="T47" fmla="*/ 2147483647 h 88"/>
                <a:gd name="T48" fmla="*/ 2147483647 w 232"/>
                <a:gd name="T49" fmla="*/ 2147483647 h 88"/>
                <a:gd name="T50" fmla="*/ 0 w 232"/>
                <a:gd name="T51" fmla="*/ 2147483647 h 88"/>
                <a:gd name="T52" fmla="*/ 2147483647 w 232"/>
                <a:gd name="T53" fmla="*/ 2147483647 h 88"/>
                <a:gd name="T54" fmla="*/ 2147483647 w 232"/>
                <a:gd name="T55" fmla="*/ 2147483647 h 88"/>
                <a:gd name="T56" fmla="*/ 2147483647 w 232"/>
                <a:gd name="T57" fmla="*/ 2147483647 h 88"/>
                <a:gd name="T58" fmla="*/ 2147483647 w 232"/>
                <a:gd name="T59" fmla="*/ 2147483647 h 88"/>
                <a:gd name="T60" fmla="*/ 2147483647 w 232"/>
                <a:gd name="T61" fmla="*/ 2147483647 h 88"/>
                <a:gd name="T62" fmla="*/ 2147483647 w 232"/>
                <a:gd name="T63" fmla="*/ 2147483647 h 88"/>
                <a:gd name="T64" fmla="*/ 2147483647 w 232"/>
                <a:gd name="T65" fmla="*/ 2147483647 h 88"/>
                <a:gd name="T66" fmla="*/ 2147483647 w 232"/>
                <a:gd name="T67" fmla="*/ 2147483647 h 88"/>
                <a:gd name="T68" fmla="*/ 2147483647 w 232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2"/>
                <a:gd name="T106" fmla="*/ 0 h 88"/>
                <a:gd name="T107" fmla="*/ 232 w 232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2" h="88">
                  <a:moveTo>
                    <a:pt x="136" y="80"/>
                  </a:moveTo>
                  <a:lnTo>
                    <a:pt x="144" y="80"/>
                  </a:lnTo>
                  <a:lnTo>
                    <a:pt x="184" y="80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32" y="72"/>
                  </a:lnTo>
                  <a:lnTo>
                    <a:pt x="232" y="64"/>
                  </a:lnTo>
                  <a:lnTo>
                    <a:pt x="232" y="32"/>
                  </a:lnTo>
                  <a:lnTo>
                    <a:pt x="216" y="8"/>
                  </a:lnTo>
                  <a:lnTo>
                    <a:pt x="208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52" y="8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64" y="8"/>
                  </a:lnTo>
                  <a:lnTo>
                    <a:pt x="48" y="16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80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3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5" name="Freeform 609"/>
            <p:cNvSpPr>
              <a:spLocks/>
            </p:cNvSpPr>
            <p:nvPr/>
          </p:nvSpPr>
          <p:spPr bwMode="auto">
            <a:xfrm>
              <a:off x="5062736" y="2896229"/>
              <a:ext cx="118435" cy="107468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0 w 88"/>
                <a:gd name="T25" fmla="*/ 2147483647 h 80"/>
                <a:gd name="T26" fmla="*/ 2147483647 w 88"/>
                <a:gd name="T27" fmla="*/ 2147483647 h 80"/>
                <a:gd name="T28" fmla="*/ 2147483647 w 88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8"/>
                <a:gd name="T46" fmla="*/ 0 h 80"/>
                <a:gd name="T47" fmla="*/ 88 w 88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Freeform 610"/>
            <p:cNvSpPr>
              <a:spLocks/>
            </p:cNvSpPr>
            <p:nvPr/>
          </p:nvSpPr>
          <p:spPr bwMode="auto">
            <a:xfrm>
              <a:off x="5041900" y="2981765"/>
              <a:ext cx="85536" cy="7566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56"/>
                <a:gd name="T50" fmla="*/ 64 w 64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Freeform 611"/>
            <p:cNvSpPr>
              <a:spLocks/>
            </p:cNvSpPr>
            <p:nvPr/>
          </p:nvSpPr>
          <p:spPr bwMode="auto">
            <a:xfrm>
              <a:off x="5062736" y="2896229"/>
              <a:ext cx="118435" cy="107468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2147483647 w 88"/>
                <a:gd name="T25" fmla="*/ 2147483647 h 80"/>
                <a:gd name="T26" fmla="*/ 0 w 88"/>
                <a:gd name="T27" fmla="*/ 2147483647 h 80"/>
                <a:gd name="T28" fmla="*/ 2147483647 w 88"/>
                <a:gd name="T29" fmla="*/ 2147483647 h 80"/>
                <a:gd name="T30" fmla="*/ 2147483647 w 88"/>
                <a:gd name="T31" fmla="*/ 2147483647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8"/>
                <a:gd name="T49" fmla="*/ 0 h 80"/>
                <a:gd name="T50" fmla="*/ 88 w 88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8" name="Freeform 612"/>
            <p:cNvSpPr>
              <a:spLocks/>
            </p:cNvSpPr>
            <p:nvPr/>
          </p:nvSpPr>
          <p:spPr bwMode="auto">
            <a:xfrm>
              <a:off x="5041900" y="2981765"/>
              <a:ext cx="85536" cy="7566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2147483647 w 64"/>
                <a:gd name="T33" fmla="*/ 2147483647 h 56"/>
                <a:gd name="T34" fmla="*/ 2147483647 w 64"/>
                <a:gd name="T35" fmla="*/ 2147483647 h 56"/>
                <a:gd name="T36" fmla="*/ 2147483647 w 64"/>
                <a:gd name="T37" fmla="*/ 2147483647 h 56"/>
                <a:gd name="T38" fmla="*/ 2147483647 w 64"/>
                <a:gd name="T39" fmla="*/ 2147483647 h 56"/>
                <a:gd name="T40" fmla="*/ 2147483647 w 64"/>
                <a:gd name="T41" fmla="*/ 0 h 56"/>
                <a:gd name="T42" fmla="*/ 2147483647 w 64"/>
                <a:gd name="T43" fmla="*/ 0 h 56"/>
                <a:gd name="T44" fmla="*/ 2147483647 w 64"/>
                <a:gd name="T45" fmla="*/ 2147483647 h 56"/>
                <a:gd name="T46" fmla="*/ 2147483647 w 64"/>
                <a:gd name="T47" fmla="*/ 2147483647 h 56"/>
                <a:gd name="T48" fmla="*/ 2147483647 w 64"/>
                <a:gd name="T49" fmla="*/ 2147483647 h 56"/>
                <a:gd name="T50" fmla="*/ 2147483647 w 64"/>
                <a:gd name="T51" fmla="*/ 2147483647 h 56"/>
                <a:gd name="T52" fmla="*/ 0 w 64"/>
                <a:gd name="T53" fmla="*/ 2147483647 h 56"/>
                <a:gd name="T54" fmla="*/ 2147483647 w 64"/>
                <a:gd name="T55" fmla="*/ 2147483647 h 56"/>
                <a:gd name="T56" fmla="*/ 2147483647 w 64"/>
                <a:gd name="T57" fmla="*/ 2147483647 h 56"/>
                <a:gd name="T58" fmla="*/ 2147483647 w 64"/>
                <a:gd name="T59" fmla="*/ 2147483647 h 56"/>
                <a:gd name="T60" fmla="*/ 2147483647 w 64"/>
                <a:gd name="T61" fmla="*/ 2147483647 h 56"/>
                <a:gd name="T62" fmla="*/ 2147483647 w 64"/>
                <a:gd name="T63" fmla="*/ 2147483647 h 56"/>
                <a:gd name="T64" fmla="*/ 2147483647 w 64"/>
                <a:gd name="T65" fmla="*/ 2147483647 h 56"/>
                <a:gd name="T66" fmla="*/ 2147483647 w 64"/>
                <a:gd name="T67" fmla="*/ 2147483647 h 56"/>
                <a:gd name="T68" fmla="*/ 2147483647 w 64"/>
                <a:gd name="T69" fmla="*/ 2147483647 h 56"/>
                <a:gd name="T70" fmla="*/ 2147483647 w 64"/>
                <a:gd name="T71" fmla="*/ 2147483647 h 56"/>
                <a:gd name="T72" fmla="*/ 2147483647 w 64"/>
                <a:gd name="T73" fmla="*/ 2147483647 h 56"/>
                <a:gd name="T74" fmla="*/ 2147483647 w 64"/>
                <a:gd name="T75" fmla="*/ 2147483647 h 56"/>
                <a:gd name="T76" fmla="*/ 2147483647 w 64"/>
                <a:gd name="T77" fmla="*/ 2147483647 h 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56"/>
                <a:gd name="T119" fmla="*/ 64 w 64"/>
                <a:gd name="T120" fmla="*/ 56 h 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9" name="Freeform 613"/>
            <p:cNvSpPr>
              <a:spLocks/>
            </p:cNvSpPr>
            <p:nvPr/>
          </p:nvSpPr>
          <p:spPr bwMode="auto">
            <a:xfrm>
              <a:off x="5342373" y="3132002"/>
              <a:ext cx="85536" cy="53734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Freeform 614"/>
            <p:cNvSpPr>
              <a:spLocks/>
            </p:cNvSpPr>
            <p:nvPr/>
          </p:nvSpPr>
          <p:spPr bwMode="auto">
            <a:xfrm>
              <a:off x="5353340" y="3153934"/>
              <a:ext cx="128304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0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2147483647 h 112"/>
                <a:gd name="T16" fmla="*/ 2147483647 w 96"/>
                <a:gd name="T17" fmla="*/ 2147483647 h 112"/>
                <a:gd name="T18" fmla="*/ 2147483647 w 96"/>
                <a:gd name="T19" fmla="*/ 2147483647 h 112"/>
                <a:gd name="T20" fmla="*/ 2147483647 w 96"/>
                <a:gd name="T21" fmla="*/ 0 h 112"/>
                <a:gd name="T22" fmla="*/ 2147483647 w 96"/>
                <a:gd name="T23" fmla="*/ 0 h 112"/>
                <a:gd name="T24" fmla="*/ 2147483647 w 96"/>
                <a:gd name="T25" fmla="*/ 0 h 112"/>
                <a:gd name="T26" fmla="*/ 2147483647 w 96"/>
                <a:gd name="T27" fmla="*/ 2147483647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12"/>
                <a:gd name="T44" fmla="*/ 96 w 96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12">
                  <a:moveTo>
                    <a:pt x="40" y="24"/>
                  </a:moveTo>
                  <a:lnTo>
                    <a:pt x="40" y="48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112"/>
                  </a:lnTo>
                  <a:lnTo>
                    <a:pt x="48" y="88"/>
                  </a:lnTo>
                  <a:lnTo>
                    <a:pt x="72" y="56"/>
                  </a:lnTo>
                  <a:lnTo>
                    <a:pt x="80" y="40"/>
                  </a:lnTo>
                  <a:lnTo>
                    <a:pt x="96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Freeform 615"/>
            <p:cNvSpPr>
              <a:spLocks/>
            </p:cNvSpPr>
            <p:nvPr/>
          </p:nvSpPr>
          <p:spPr bwMode="auto">
            <a:xfrm>
              <a:off x="5192137" y="3250436"/>
              <a:ext cx="182038" cy="107468"/>
            </a:xfrm>
            <a:custGeom>
              <a:avLst/>
              <a:gdLst>
                <a:gd name="T0" fmla="*/ 2147483647 w 136"/>
                <a:gd name="T1" fmla="*/ 0 h 80"/>
                <a:gd name="T2" fmla="*/ 2147483647 w 136"/>
                <a:gd name="T3" fmla="*/ 2147483647 h 80"/>
                <a:gd name="T4" fmla="*/ 2147483647 w 136"/>
                <a:gd name="T5" fmla="*/ 2147483647 h 80"/>
                <a:gd name="T6" fmla="*/ 2147483647 w 136"/>
                <a:gd name="T7" fmla="*/ 2147483647 h 80"/>
                <a:gd name="T8" fmla="*/ 0 w 136"/>
                <a:gd name="T9" fmla="*/ 2147483647 h 80"/>
                <a:gd name="T10" fmla="*/ 2147483647 w 136"/>
                <a:gd name="T11" fmla="*/ 2147483647 h 80"/>
                <a:gd name="T12" fmla="*/ 2147483647 w 136"/>
                <a:gd name="T13" fmla="*/ 2147483647 h 80"/>
                <a:gd name="T14" fmla="*/ 2147483647 w 136"/>
                <a:gd name="T15" fmla="*/ 2147483647 h 80"/>
                <a:gd name="T16" fmla="*/ 2147483647 w 136"/>
                <a:gd name="T17" fmla="*/ 2147483647 h 80"/>
                <a:gd name="T18" fmla="*/ 2147483647 w 136"/>
                <a:gd name="T19" fmla="*/ 2147483647 h 80"/>
                <a:gd name="T20" fmla="*/ 2147483647 w 136"/>
                <a:gd name="T21" fmla="*/ 2147483647 h 80"/>
                <a:gd name="T22" fmla="*/ 2147483647 w 136"/>
                <a:gd name="T23" fmla="*/ 2147483647 h 80"/>
                <a:gd name="T24" fmla="*/ 2147483647 w 136"/>
                <a:gd name="T25" fmla="*/ 2147483647 h 80"/>
                <a:gd name="T26" fmla="*/ 2147483647 w 136"/>
                <a:gd name="T27" fmla="*/ 0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80"/>
                <a:gd name="T44" fmla="*/ 136 w 136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80">
                  <a:moveTo>
                    <a:pt x="120" y="0"/>
                  </a:moveTo>
                  <a:lnTo>
                    <a:pt x="72" y="16"/>
                  </a:lnTo>
                  <a:lnTo>
                    <a:pt x="56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80" y="56"/>
                  </a:lnTo>
                  <a:lnTo>
                    <a:pt x="104" y="48"/>
                  </a:lnTo>
                  <a:lnTo>
                    <a:pt x="136" y="40"/>
                  </a:lnTo>
                  <a:lnTo>
                    <a:pt x="128" y="8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Freeform 616"/>
            <p:cNvSpPr>
              <a:spLocks/>
            </p:cNvSpPr>
            <p:nvPr/>
          </p:nvSpPr>
          <p:spPr bwMode="auto">
            <a:xfrm>
              <a:off x="5062736" y="3003697"/>
              <a:ext cx="344338" cy="289507"/>
            </a:xfrm>
            <a:custGeom>
              <a:avLst/>
              <a:gdLst>
                <a:gd name="T0" fmla="*/ 2147483647 w 256"/>
                <a:gd name="T1" fmla="*/ 2147483647 h 216"/>
                <a:gd name="T2" fmla="*/ 2147483647 w 256"/>
                <a:gd name="T3" fmla="*/ 2147483647 h 216"/>
                <a:gd name="T4" fmla="*/ 2147483647 w 256"/>
                <a:gd name="T5" fmla="*/ 2147483647 h 216"/>
                <a:gd name="T6" fmla="*/ 2147483647 w 256"/>
                <a:gd name="T7" fmla="*/ 2147483647 h 216"/>
                <a:gd name="T8" fmla="*/ 2147483647 w 256"/>
                <a:gd name="T9" fmla="*/ 2147483647 h 216"/>
                <a:gd name="T10" fmla="*/ 2147483647 w 256"/>
                <a:gd name="T11" fmla="*/ 2147483647 h 216"/>
                <a:gd name="T12" fmla="*/ 2147483647 w 256"/>
                <a:gd name="T13" fmla="*/ 2147483647 h 216"/>
                <a:gd name="T14" fmla="*/ 2147483647 w 256"/>
                <a:gd name="T15" fmla="*/ 2147483647 h 216"/>
                <a:gd name="T16" fmla="*/ 2147483647 w 256"/>
                <a:gd name="T17" fmla="*/ 2147483647 h 216"/>
                <a:gd name="T18" fmla="*/ 2147483647 w 256"/>
                <a:gd name="T19" fmla="*/ 2147483647 h 216"/>
                <a:gd name="T20" fmla="*/ 2147483647 w 256"/>
                <a:gd name="T21" fmla="*/ 2147483647 h 216"/>
                <a:gd name="T22" fmla="*/ 2147483647 w 256"/>
                <a:gd name="T23" fmla="*/ 2147483647 h 216"/>
                <a:gd name="T24" fmla="*/ 2147483647 w 256"/>
                <a:gd name="T25" fmla="*/ 0 h 216"/>
                <a:gd name="T26" fmla="*/ 2147483647 w 256"/>
                <a:gd name="T27" fmla="*/ 0 h 216"/>
                <a:gd name="T28" fmla="*/ 2147483647 w 256"/>
                <a:gd name="T29" fmla="*/ 0 h 216"/>
                <a:gd name="T30" fmla="*/ 2147483647 w 256"/>
                <a:gd name="T31" fmla="*/ 2147483647 h 216"/>
                <a:gd name="T32" fmla="*/ 2147483647 w 256"/>
                <a:gd name="T33" fmla="*/ 2147483647 h 216"/>
                <a:gd name="T34" fmla="*/ 2147483647 w 256"/>
                <a:gd name="T35" fmla="*/ 2147483647 h 216"/>
                <a:gd name="T36" fmla="*/ 2147483647 w 256"/>
                <a:gd name="T37" fmla="*/ 2147483647 h 216"/>
                <a:gd name="T38" fmla="*/ 2147483647 w 256"/>
                <a:gd name="T39" fmla="*/ 2147483647 h 216"/>
                <a:gd name="T40" fmla="*/ 0 w 256"/>
                <a:gd name="T41" fmla="*/ 2147483647 h 216"/>
                <a:gd name="T42" fmla="*/ 2147483647 w 256"/>
                <a:gd name="T43" fmla="*/ 2147483647 h 216"/>
                <a:gd name="T44" fmla="*/ 2147483647 w 256"/>
                <a:gd name="T45" fmla="*/ 2147483647 h 216"/>
                <a:gd name="T46" fmla="*/ 2147483647 w 256"/>
                <a:gd name="T47" fmla="*/ 2147483647 h 216"/>
                <a:gd name="T48" fmla="*/ 2147483647 w 256"/>
                <a:gd name="T49" fmla="*/ 2147483647 h 216"/>
                <a:gd name="T50" fmla="*/ 2147483647 w 256"/>
                <a:gd name="T51" fmla="*/ 2147483647 h 216"/>
                <a:gd name="T52" fmla="*/ 2147483647 w 256"/>
                <a:gd name="T53" fmla="*/ 2147483647 h 216"/>
                <a:gd name="T54" fmla="*/ 2147483647 w 256"/>
                <a:gd name="T55" fmla="*/ 2147483647 h 216"/>
                <a:gd name="T56" fmla="*/ 2147483647 w 256"/>
                <a:gd name="T57" fmla="*/ 2147483647 h 216"/>
                <a:gd name="T58" fmla="*/ 2147483647 w 256"/>
                <a:gd name="T59" fmla="*/ 2147483647 h 216"/>
                <a:gd name="T60" fmla="*/ 2147483647 w 256"/>
                <a:gd name="T61" fmla="*/ 2147483647 h 216"/>
                <a:gd name="T62" fmla="*/ 2147483647 w 256"/>
                <a:gd name="T63" fmla="*/ 2147483647 h 216"/>
                <a:gd name="T64" fmla="*/ 2147483647 w 256"/>
                <a:gd name="T65" fmla="*/ 2147483647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16"/>
                <a:gd name="T101" fmla="*/ 256 w 256"/>
                <a:gd name="T102" fmla="*/ 216 h 2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16">
                  <a:moveTo>
                    <a:pt x="256" y="136"/>
                  </a:moveTo>
                  <a:lnTo>
                    <a:pt x="224" y="128"/>
                  </a:lnTo>
                  <a:lnTo>
                    <a:pt x="208" y="112"/>
                  </a:lnTo>
                  <a:lnTo>
                    <a:pt x="216" y="96"/>
                  </a:lnTo>
                  <a:lnTo>
                    <a:pt x="208" y="96"/>
                  </a:lnTo>
                  <a:lnTo>
                    <a:pt x="192" y="88"/>
                  </a:lnTo>
                  <a:lnTo>
                    <a:pt x="184" y="64"/>
                  </a:lnTo>
                  <a:lnTo>
                    <a:pt x="168" y="48"/>
                  </a:lnTo>
                  <a:lnTo>
                    <a:pt x="160" y="48"/>
                  </a:lnTo>
                  <a:lnTo>
                    <a:pt x="144" y="40"/>
                  </a:lnTo>
                  <a:lnTo>
                    <a:pt x="112" y="32"/>
                  </a:lnTo>
                  <a:lnTo>
                    <a:pt x="104" y="24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40" y="112"/>
                  </a:lnTo>
                  <a:lnTo>
                    <a:pt x="56" y="128"/>
                  </a:lnTo>
                  <a:lnTo>
                    <a:pt x="64" y="152"/>
                  </a:lnTo>
                  <a:lnTo>
                    <a:pt x="72" y="184"/>
                  </a:lnTo>
                  <a:lnTo>
                    <a:pt x="96" y="208"/>
                  </a:lnTo>
                  <a:lnTo>
                    <a:pt x="96" y="216"/>
                  </a:lnTo>
                  <a:lnTo>
                    <a:pt x="112" y="208"/>
                  </a:lnTo>
                  <a:lnTo>
                    <a:pt x="152" y="208"/>
                  </a:lnTo>
                  <a:lnTo>
                    <a:pt x="168" y="200"/>
                  </a:lnTo>
                  <a:lnTo>
                    <a:pt x="216" y="184"/>
                  </a:lnTo>
                  <a:lnTo>
                    <a:pt x="256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Freeform 617"/>
            <p:cNvSpPr>
              <a:spLocks/>
            </p:cNvSpPr>
            <p:nvPr/>
          </p:nvSpPr>
          <p:spPr bwMode="auto">
            <a:xfrm>
              <a:off x="5353340" y="3185735"/>
              <a:ext cx="53734" cy="64701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0 h 48"/>
                <a:gd name="T8" fmla="*/ 0 w 4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48"/>
                <a:gd name="T17" fmla="*/ 40 w 4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48">
                  <a:moveTo>
                    <a:pt x="0" y="48"/>
                  </a:moveTo>
                  <a:lnTo>
                    <a:pt x="16" y="40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Freeform 618"/>
            <p:cNvSpPr>
              <a:spLocks/>
            </p:cNvSpPr>
            <p:nvPr/>
          </p:nvSpPr>
          <p:spPr bwMode="auto">
            <a:xfrm>
              <a:off x="5127437" y="2896229"/>
              <a:ext cx="172168" cy="171072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5" name="Freeform 619"/>
            <p:cNvSpPr>
              <a:spLocks/>
            </p:cNvSpPr>
            <p:nvPr/>
          </p:nvSpPr>
          <p:spPr bwMode="auto">
            <a:xfrm>
              <a:off x="5342373" y="3132002"/>
              <a:ext cx="85536" cy="53734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Freeform 620"/>
            <p:cNvSpPr>
              <a:spLocks/>
            </p:cNvSpPr>
            <p:nvPr/>
          </p:nvSpPr>
          <p:spPr bwMode="auto">
            <a:xfrm>
              <a:off x="5127437" y="2896229"/>
              <a:ext cx="172168" cy="171072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Freeform 621"/>
            <p:cNvSpPr>
              <a:spLocks/>
            </p:cNvSpPr>
            <p:nvPr/>
          </p:nvSpPr>
          <p:spPr bwMode="auto">
            <a:xfrm>
              <a:off x="5223939" y="2842495"/>
              <a:ext cx="322405" cy="300473"/>
            </a:xfrm>
            <a:custGeom>
              <a:avLst/>
              <a:gdLst>
                <a:gd name="T0" fmla="*/ 2147483647 w 240"/>
                <a:gd name="T1" fmla="*/ 2147483647 h 224"/>
                <a:gd name="T2" fmla="*/ 2147483647 w 240"/>
                <a:gd name="T3" fmla="*/ 2147483647 h 224"/>
                <a:gd name="T4" fmla="*/ 2147483647 w 240"/>
                <a:gd name="T5" fmla="*/ 2147483647 h 224"/>
                <a:gd name="T6" fmla="*/ 2147483647 w 240"/>
                <a:gd name="T7" fmla="*/ 2147483647 h 224"/>
                <a:gd name="T8" fmla="*/ 2147483647 w 240"/>
                <a:gd name="T9" fmla="*/ 2147483647 h 224"/>
                <a:gd name="T10" fmla="*/ 2147483647 w 240"/>
                <a:gd name="T11" fmla="*/ 2147483647 h 224"/>
                <a:gd name="T12" fmla="*/ 2147483647 w 240"/>
                <a:gd name="T13" fmla="*/ 2147483647 h 224"/>
                <a:gd name="T14" fmla="*/ 2147483647 w 240"/>
                <a:gd name="T15" fmla="*/ 2147483647 h 224"/>
                <a:gd name="T16" fmla="*/ 2147483647 w 240"/>
                <a:gd name="T17" fmla="*/ 2147483647 h 224"/>
                <a:gd name="T18" fmla="*/ 2147483647 w 240"/>
                <a:gd name="T19" fmla="*/ 2147483647 h 224"/>
                <a:gd name="T20" fmla="*/ 2147483647 w 240"/>
                <a:gd name="T21" fmla="*/ 2147483647 h 224"/>
                <a:gd name="T22" fmla="*/ 2147483647 w 240"/>
                <a:gd name="T23" fmla="*/ 2147483647 h 224"/>
                <a:gd name="T24" fmla="*/ 2147483647 w 240"/>
                <a:gd name="T25" fmla="*/ 2147483647 h 224"/>
                <a:gd name="T26" fmla="*/ 2147483647 w 240"/>
                <a:gd name="T27" fmla="*/ 2147483647 h 224"/>
                <a:gd name="T28" fmla="*/ 2147483647 w 240"/>
                <a:gd name="T29" fmla="*/ 2147483647 h 224"/>
                <a:gd name="T30" fmla="*/ 2147483647 w 240"/>
                <a:gd name="T31" fmla="*/ 2147483647 h 224"/>
                <a:gd name="T32" fmla="*/ 2147483647 w 240"/>
                <a:gd name="T33" fmla="*/ 2147483647 h 224"/>
                <a:gd name="T34" fmla="*/ 2147483647 w 240"/>
                <a:gd name="T35" fmla="*/ 2147483647 h 224"/>
                <a:gd name="T36" fmla="*/ 2147483647 w 240"/>
                <a:gd name="T37" fmla="*/ 2147483647 h 224"/>
                <a:gd name="T38" fmla="*/ 2147483647 w 240"/>
                <a:gd name="T39" fmla="*/ 0 h 224"/>
                <a:gd name="T40" fmla="*/ 2147483647 w 240"/>
                <a:gd name="T41" fmla="*/ 2147483647 h 224"/>
                <a:gd name="T42" fmla="*/ 2147483647 w 240"/>
                <a:gd name="T43" fmla="*/ 2147483647 h 224"/>
                <a:gd name="T44" fmla="*/ 0 w 240"/>
                <a:gd name="T45" fmla="*/ 0 h 224"/>
                <a:gd name="T46" fmla="*/ 0 w 240"/>
                <a:gd name="T47" fmla="*/ 2147483647 h 224"/>
                <a:gd name="T48" fmla="*/ 0 w 240"/>
                <a:gd name="T49" fmla="*/ 2147483647 h 224"/>
                <a:gd name="T50" fmla="*/ 2147483647 w 240"/>
                <a:gd name="T51" fmla="*/ 2147483647 h 224"/>
                <a:gd name="T52" fmla="*/ 2147483647 w 240"/>
                <a:gd name="T53" fmla="*/ 2147483647 h 224"/>
                <a:gd name="T54" fmla="*/ 2147483647 w 240"/>
                <a:gd name="T55" fmla="*/ 2147483647 h 224"/>
                <a:gd name="T56" fmla="*/ 2147483647 w 240"/>
                <a:gd name="T57" fmla="*/ 2147483647 h 224"/>
                <a:gd name="T58" fmla="*/ 2147483647 w 240"/>
                <a:gd name="T59" fmla="*/ 2147483647 h 224"/>
                <a:gd name="T60" fmla="*/ 2147483647 w 240"/>
                <a:gd name="T61" fmla="*/ 2147483647 h 224"/>
                <a:gd name="T62" fmla="*/ 2147483647 w 240"/>
                <a:gd name="T63" fmla="*/ 2147483647 h 224"/>
                <a:gd name="T64" fmla="*/ 2147483647 w 240"/>
                <a:gd name="T65" fmla="*/ 2147483647 h 224"/>
                <a:gd name="T66" fmla="*/ 2147483647 w 240"/>
                <a:gd name="T67" fmla="*/ 2147483647 h 224"/>
                <a:gd name="T68" fmla="*/ 2147483647 w 240"/>
                <a:gd name="T69" fmla="*/ 2147483647 h 224"/>
                <a:gd name="T70" fmla="*/ 2147483647 w 240"/>
                <a:gd name="T71" fmla="*/ 2147483647 h 224"/>
                <a:gd name="T72" fmla="*/ 2147483647 w 240"/>
                <a:gd name="T73" fmla="*/ 2147483647 h 224"/>
                <a:gd name="T74" fmla="*/ 2147483647 w 240"/>
                <a:gd name="T75" fmla="*/ 2147483647 h 224"/>
                <a:gd name="T76" fmla="*/ 2147483647 w 240"/>
                <a:gd name="T77" fmla="*/ 2147483647 h 224"/>
                <a:gd name="T78" fmla="*/ 2147483647 w 240"/>
                <a:gd name="T79" fmla="*/ 2147483647 h 224"/>
                <a:gd name="T80" fmla="*/ 2147483647 w 240"/>
                <a:gd name="T81" fmla="*/ 2147483647 h 224"/>
                <a:gd name="T82" fmla="*/ 2147483647 w 240"/>
                <a:gd name="T83" fmla="*/ 2147483647 h 224"/>
                <a:gd name="T84" fmla="*/ 2147483647 w 240"/>
                <a:gd name="T85" fmla="*/ 2147483647 h 224"/>
                <a:gd name="T86" fmla="*/ 2147483647 w 240"/>
                <a:gd name="T87" fmla="*/ 2147483647 h 224"/>
                <a:gd name="T88" fmla="*/ 2147483647 w 240"/>
                <a:gd name="T89" fmla="*/ 2147483647 h 224"/>
                <a:gd name="T90" fmla="*/ 2147483647 w 240"/>
                <a:gd name="T91" fmla="*/ 2147483647 h 2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0"/>
                <a:gd name="T139" fmla="*/ 0 h 224"/>
                <a:gd name="T140" fmla="*/ 240 w 240"/>
                <a:gd name="T141" fmla="*/ 224 h 2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0" h="224">
                  <a:moveTo>
                    <a:pt x="208" y="152"/>
                  </a:moveTo>
                  <a:lnTo>
                    <a:pt x="216" y="128"/>
                  </a:lnTo>
                  <a:lnTo>
                    <a:pt x="200" y="120"/>
                  </a:lnTo>
                  <a:lnTo>
                    <a:pt x="200" y="104"/>
                  </a:lnTo>
                  <a:lnTo>
                    <a:pt x="208" y="88"/>
                  </a:lnTo>
                  <a:lnTo>
                    <a:pt x="208" y="48"/>
                  </a:lnTo>
                  <a:lnTo>
                    <a:pt x="192" y="48"/>
                  </a:lnTo>
                  <a:lnTo>
                    <a:pt x="176" y="32"/>
                  </a:lnTo>
                  <a:lnTo>
                    <a:pt x="160" y="24"/>
                  </a:lnTo>
                  <a:lnTo>
                    <a:pt x="144" y="24"/>
                  </a:lnTo>
                  <a:lnTo>
                    <a:pt x="120" y="32"/>
                  </a:lnTo>
                  <a:lnTo>
                    <a:pt x="120" y="40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72" y="40"/>
                  </a:lnTo>
                  <a:lnTo>
                    <a:pt x="56" y="40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4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80"/>
                  </a:lnTo>
                  <a:lnTo>
                    <a:pt x="16" y="96"/>
                  </a:lnTo>
                  <a:lnTo>
                    <a:pt x="40" y="120"/>
                  </a:lnTo>
                  <a:lnTo>
                    <a:pt x="48" y="136"/>
                  </a:lnTo>
                  <a:lnTo>
                    <a:pt x="56" y="152"/>
                  </a:lnTo>
                  <a:lnTo>
                    <a:pt x="56" y="144"/>
                  </a:lnTo>
                  <a:lnTo>
                    <a:pt x="72" y="160"/>
                  </a:lnTo>
                  <a:lnTo>
                    <a:pt x="88" y="176"/>
                  </a:lnTo>
                  <a:lnTo>
                    <a:pt x="112" y="192"/>
                  </a:lnTo>
                  <a:lnTo>
                    <a:pt x="136" y="200"/>
                  </a:lnTo>
                  <a:lnTo>
                    <a:pt x="152" y="192"/>
                  </a:lnTo>
                  <a:lnTo>
                    <a:pt x="168" y="208"/>
                  </a:lnTo>
                  <a:lnTo>
                    <a:pt x="208" y="224"/>
                  </a:lnTo>
                  <a:lnTo>
                    <a:pt x="216" y="224"/>
                  </a:lnTo>
                  <a:lnTo>
                    <a:pt x="216" y="208"/>
                  </a:lnTo>
                  <a:lnTo>
                    <a:pt x="240" y="200"/>
                  </a:lnTo>
                  <a:lnTo>
                    <a:pt x="232" y="184"/>
                  </a:lnTo>
                  <a:lnTo>
                    <a:pt x="232" y="176"/>
                  </a:lnTo>
                  <a:lnTo>
                    <a:pt x="216" y="160"/>
                  </a:lnTo>
                  <a:lnTo>
                    <a:pt x="208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Freeform 622"/>
            <p:cNvSpPr>
              <a:spLocks/>
            </p:cNvSpPr>
            <p:nvPr/>
          </p:nvSpPr>
          <p:spPr bwMode="auto">
            <a:xfrm>
              <a:off x="5503576" y="2907195"/>
              <a:ext cx="278541" cy="256608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2147483647 h 192"/>
                <a:gd name="T24" fmla="*/ 2147483647 w 208"/>
                <a:gd name="T25" fmla="*/ 0 h 192"/>
                <a:gd name="T26" fmla="*/ 2147483647 w 208"/>
                <a:gd name="T27" fmla="*/ 0 h 192"/>
                <a:gd name="T28" fmla="*/ 2147483647 w 208"/>
                <a:gd name="T29" fmla="*/ 0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2147483647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0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2147483647 w 208"/>
                <a:gd name="T67" fmla="*/ 2147483647 h 192"/>
                <a:gd name="T68" fmla="*/ 2147483647 w 208"/>
                <a:gd name="T69" fmla="*/ 2147483647 h 192"/>
                <a:gd name="T70" fmla="*/ 2147483647 w 208"/>
                <a:gd name="T71" fmla="*/ 2147483647 h 192"/>
                <a:gd name="T72" fmla="*/ 2147483647 w 208"/>
                <a:gd name="T73" fmla="*/ 2147483647 h 192"/>
                <a:gd name="T74" fmla="*/ 2147483647 w 208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192"/>
                <a:gd name="T116" fmla="*/ 208 w 208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192">
                  <a:moveTo>
                    <a:pt x="112" y="184"/>
                  </a:moveTo>
                  <a:lnTo>
                    <a:pt x="128" y="176"/>
                  </a:lnTo>
                  <a:lnTo>
                    <a:pt x="120" y="160"/>
                  </a:lnTo>
                  <a:lnTo>
                    <a:pt x="112" y="144"/>
                  </a:lnTo>
                  <a:lnTo>
                    <a:pt x="120" y="136"/>
                  </a:lnTo>
                  <a:lnTo>
                    <a:pt x="136" y="136"/>
                  </a:lnTo>
                  <a:lnTo>
                    <a:pt x="160" y="96"/>
                  </a:lnTo>
                  <a:lnTo>
                    <a:pt x="168" y="80"/>
                  </a:lnTo>
                  <a:lnTo>
                    <a:pt x="176" y="64"/>
                  </a:lnTo>
                  <a:lnTo>
                    <a:pt x="168" y="56"/>
                  </a:lnTo>
                  <a:lnTo>
                    <a:pt x="168" y="32"/>
                  </a:lnTo>
                  <a:lnTo>
                    <a:pt x="208" y="24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52" y="0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0" y="40"/>
                  </a:lnTo>
                  <a:lnTo>
                    <a:pt x="112" y="48"/>
                  </a:lnTo>
                  <a:lnTo>
                    <a:pt x="112" y="56"/>
                  </a:lnTo>
                  <a:lnTo>
                    <a:pt x="104" y="72"/>
                  </a:lnTo>
                  <a:lnTo>
                    <a:pt x="80" y="80"/>
                  </a:lnTo>
                  <a:lnTo>
                    <a:pt x="72" y="88"/>
                  </a:lnTo>
                  <a:lnTo>
                    <a:pt x="56" y="112"/>
                  </a:lnTo>
                  <a:lnTo>
                    <a:pt x="32" y="112"/>
                  </a:lnTo>
                  <a:lnTo>
                    <a:pt x="16" y="104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8" y="160"/>
                  </a:lnTo>
                  <a:lnTo>
                    <a:pt x="8" y="176"/>
                  </a:lnTo>
                  <a:lnTo>
                    <a:pt x="32" y="168"/>
                  </a:lnTo>
                  <a:lnTo>
                    <a:pt x="72" y="168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112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Freeform 623"/>
            <p:cNvSpPr>
              <a:spLocks/>
            </p:cNvSpPr>
            <p:nvPr/>
          </p:nvSpPr>
          <p:spPr bwMode="auto">
            <a:xfrm>
              <a:off x="5622010" y="2928031"/>
              <a:ext cx="493477" cy="515410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2147483647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2147483647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84"/>
                <a:gd name="T110" fmla="*/ 368 w 368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Freeform 624"/>
            <p:cNvSpPr>
              <a:spLocks/>
            </p:cNvSpPr>
            <p:nvPr/>
          </p:nvSpPr>
          <p:spPr bwMode="auto">
            <a:xfrm>
              <a:off x="5492609" y="2874296"/>
              <a:ext cx="246739" cy="183135"/>
            </a:xfrm>
            <a:custGeom>
              <a:avLst/>
              <a:gdLst>
                <a:gd name="T0" fmla="*/ 2147483647 w 184"/>
                <a:gd name="T1" fmla="*/ 2147483647 h 136"/>
                <a:gd name="T2" fmla="*/ 2147483647 w 184"/>
                <a:gd name="T3" fmla="*/ 2147483647 h 136"/>
                <a:gd name="T4" fmla="*/ 2147483647 w 184"/>
                <a:gd name="T5" fmla="*/ 2147483647 h 136"/>
                <a:gd name="T6" fmla="*/ 2147483647 w 184"/>
                <a:gd name="T7" fmla="*/ 0 h 136"/>
                <a:gd name="T8" fmla="*/ 2147483647 w 184"/>
                <a:gd name="T9" fmla="*/ 2147483647 h 136"/>
                <a:gd name="T10" fmla="*/ 2147483647 w 184"/>
                <a:gd name="T11" fmla="*/ 2147483647 h 136"/>
                <a:gd name="T12" fmla="*/ 2147483647 w 184"/>
                <a:gd name="T13" fmla="*/ 2147483647 h 136"/>
                <a:gd name="T14" fmla="*/ 2147483647 w 184"/>
                <a:gd name="T15" fmla="*/ 2147483647 h 136"/>
                <a:gd name="T16" fmla="*/ 2147483647 w 184"/>
                <a:gd name="T17" fmla="*/ 2147483647 h 136"/>
                <a:gd name="T18" fmla="*/ 2147483647 w 184"/>
                <a:gd name="T19" fmla="*/ 2147483647 h 136"/>
                <a:gd name="T20" fmla="*/ 2147483647 w 184"/>
                <a:gd name="T21" fmla="*/ 2147483647 h 136"/>
                <a:gd name="T22" fmla="*/ 2147483647 w 184"/>
                <a:gd name="T23" fmla="*/ 2147483647 h 136"/>
                <a:gd name="T24" fmla="*/ 2147483647 w 184"/>
                <a:gd name="T25" fmla="*/ 2147483647 h 136"/>
                <a:gd name="T26" fmla="*/ 2147483647 w 184"/>
                <a:gd name="T27" fmla="*/ 2147483647 h 136"/>
                <a:gd name="T28" fmla="*/ 2147483647 w 184"/>
                <a:gd name="T29" fmla="*/ 2147483647 h 136"/>
                <a:gd name="T30" fmla="*/ 2147483647 w 184"/>
                <a:gd name="T31" fmla="*/ 2147483647 h 136"/>
                <a:gd name="T32" fmla="*/ 0 w 184"/>
                <a:gd name="T33" fmla="*/ 2147483647 h 136"/>
                <a:gd name="T34" fmla="*/ 0 w 184"/>
                <a:gd name="T35" fmla="*/ 2147483647 h 136"/>
                <a:gd name="T36" fmla="*/ 2147483647 w 184"/>
                <a:gd name="T37" fmla="*/ 2147483647 h 136"/>
                <a:gd name="T38" fmla="*/ 2147483647 w 184"/>
                <a:gd name="T39" fmla="*/ 2147483647 h 136"/>
                <a:gd name="T40" fmla="*/ 2147483647 w 184"/>
                <a:gd name="T41" fmla="*/ 2147483647 h 136"/>
                <a:gd name="T42" fmla="*/ 2147483647 w 184"/>
                <a:gd name="T43" fmla="*/ 2147483647 h 136"/>
                <a:gd name="T44" fmla="*/ 2147483647 w 184"/>
                <a:gd name="T45" fmla="*/ 2147483647 h 136"/>
                <a:gd name="T46" fmla="*/ 2147483647 w 184"/>
                <a:gd name="T47" fmla="*/ 2147483647 h 136"/>
                <a:gd name="T48" fmla="*/ 2147483647 w 184"/>
                <a:gd name="T49" fmla="*/ 2147483647 h 136"/>
                <a:gd name="T50" fmla="*/ 2147483647 w 184"/>
                <a:gd name="T51" fmla="*/ 2147483647 h 136"/>
                <a:gd name="T52" fmla="*/ 2147483647 w 184"/>
                <a:gd name="T53" fmla="*/ 2147483647 h 136"/>
                <a:gd name="T54" fmla="*/ 2147483647 w 184"/>
                <a:gd name="T55" fmla="*/ 2147483647 h 136"/>
                <a:gd name="T56" fmla="*/ 2147483647 w 184"/>
                <a:gd name="T57" fmla="*/ 2147483647 h 136"/>
                <a:gd name="T58" fmla="*/ 2147483647 w 184"/>
                <a:gd name="T59" fmla="*/ 2147483647 h 136"/>
                <a:gd name="T60" fmla="*/ 2147483647 w 184"/>
                <a:gd name="T61" fmla="*/ 2147483647 h 136"/>
                <a:gd name="T62" fmla="*/ 2147483647 w 184"/>
                <a:gd name="T63" fmla="*/ 2147483647 h 136"/>
                <a:gd name="T64" fmla="*/ 2147483647 w 184"/>
                <a:gd name="T65" fmla="*/ 2147483647 h 136"/>
                <a:gd name="T66" fmla="*/ 2147483647 w 184"/>
                <a:gd name="T67" fmla="*/ 2147483647 h 136"/>
                <a:gd name="T68" fmla="*/ 2147483647 w 184"/>
                <a:gd name="T69" fmla="*/ 2147483647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36"/>
                <a:gd name="T107" fmla="*/ 184 w 184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36">
                  <a:moveTo>
                    <a:pt x="168" y="8"/>
                  </a:moveTo>
                  <a:lnTo>
                    <a:pt x="152" y="16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8"/>
                  </a:lnTo>
                  <a:lnTo>
                    <a:pt x="112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32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64"/>
                  </a:lnTo>
                  <a:lnTo>
                    <a:pt x="0" y="80"/>
                  </a:lnTo>
                  <a:lnTo>
                    <a:pt x="0" y="96"/>
                  </a:lnTo>
                  <a:lnTo>
                    <a:pt x="16" y="104"/>
                  </a:lnTo>
                  <a:lnTo>
                    <a:pt x="8" y="128"/>
                  </a:lnTo>
                  <a:lnTo>
                    <a:pt x="24" y="128"/>
                  </a:lnTo>
                  <a:lnTo>
                    <a:pt x="40" y="136"/>
                  </a:lnTo>
                  <a:lnTo>
                    <a:pt x="64" y="136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112" y="96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36" y="32"/>
                  </a:lnTo>
                  <a:lnTo>
                    <a:pt x="160" y="24"/>
                  </a:lnTo>
                  <a:lnTo>
                    <a:pt x="184" y="24"/>
                  </a:lnTo>
                  <a:lnTo>
                    <a:pt x="176" y="8"/>
                  </a:lnTo>
                  <a:lnTo>
                    <a:pt x="16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Freeform 625"/>
            <p:cNvSpPr>
              <a:spLocks/>
            </p:cNvSpPr>
            <p:nvPr/>
          </p:nvSpPr>
          <p:spPr bwMode="auto">
            <a:xfrm>
              <a:off x="6039821" y="3078267"/>
              <a:ext cx="203971" cy="472642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2147483647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2147483647 w 152"/>
                <a:gd name="T17" fmla="*/ 2147483647 h 352"/>
                <a:gd name="T18" fmla="*/ 2147483647 w 152"/>
                <a:gd name="T19" fmla="*/ 0 h 352"/>
                <a:gd name="T20" fmla="*/ 2147483647 w 152"/>
                <a:gd name="T21" fmla="*/ 0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0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2147483647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2147483647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Freeform 626"/>
            <p:cNvSpPr>
              <a:spLocks/>
            </p:cNvSpPr>
            <p:nvPr/>
          </p:nvSpPr>
          <p:spPr bwMode="auto">
            <a:xfrm>
              <a:off x="5622010" y="2928031"/>
              <a:ext cx="493477" cy="515410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0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0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2147483647 w 368"/>
                <a:gd name="T73" fmla="*/ 2147483647 h 384"/>
                <a:gd name="T74" fmla="*/ 2147483647 w 368"/>
                <a:gd name="T75" fmla="*/ 2147483647 h 3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8"/>
                <a:gd name="T115" fmla="*/ 0 h 384"/>
                <a:gd name="T116" fmla="*/ 368 w 368"/>
                <a:gd name="T117" fmla="*/ 384 h 3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Freeform 627"/>
            <p:cNvSpPr>
              <a:spLocks/>
            </p:cNvSpPr>
            <p:nvPr/>
          </p:nvSpPr>
          <p:spPr bwMode="auto">
            <a:xfrm>
              <a:off x="6039821" y="3078267"/>
              <a:ext cx="203971" cy="472642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0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0 w 152"/>
                <a:gd name="T17" fmla="*/ 2147483647 h 352"/>
                <a:gd name="T18" fmla="*/ 2147483647 w 152"/>
                <a:gd name="T19" fmla="*/ 2147483647 h 352"/>
                <a:gd name="T20" fmla="*/ 2147483647 w 152"/>
                <a:gd name="T21" fmla="*/ 2147483647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2147483647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0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0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Freeform 628"/>
            <p:cNvSpPr>
              <a:spLocks/>
            </p:cNvSpPr>
            <p:nvPr/>
          </p:nvSpPr>
          <p:spPr bwMode="auto">
            <a:xfrm>
              <a:off x="6136324" y="3217538"/>
              <a:ext cx="129401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Freeform 629"/>
            <p:cNvSpPr>
              <a:spLocks/>
            </p:cNvSpPr>
            <p:nvPr/>
          </p:nvSpPr>
          <p:spPr bwMode="auto">
            <a:xfrm>
              <a:off x="5954285" y="3121035"/>
              <a:ext cx="85536" cy="7566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56"/>
                <a:gd name="T44" fmla="*/ 64 w 64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Freeform 630"/>
            <p:cNvSpPr>
              <a:spLocks/>
            </p:cNvSpPr>
            <p:nvPr/>
          </p:nvSpPr>
          <p:spPr bwMode="auto">
            <a:xfrm>
              <a:off x="6136324" y="3217538"/>
              <a:ext cx="129401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Freeform 631"/>
            <p:cNvSpPr>
              <a:spLocks/>
            </p:cNvSpPr>
            <p:nvPr/>
          </p:nvSpPr>
          <p:spPr bwMode="auto">
            <a:xfrm>
              <a:off x="5954285" y="3121035"/>
              <a:ext cx="85536" cy="7566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56"/>
                <a:gd name="T47" fmla="*/ 64 w 64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Freeform 632"/>
            <p:cNvSpPr>
              <a:spLocks/>
            </p:cNvSpPr>
            <p:nvPr/>
          </p:nvSpPr>
          <p:spPr bwMode="auto">
            <a:xfrm>
              <a:off x="4815998" y="2412621"/>
              <a:ext cx="107468" cy="75666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0 h 56"/>
                <a:gd name="T6" fmla="*/ 2147483647 w 80"/>
                <a:gd name="T7" fmla="*/ 2147483647 h 56"/>
                <a:gd name="T8" fmla="*/ 2147483647 w 80"/>
                <a:gd name="T9" fmla="*/ 0 h 56"/>
                <a:gd name="T10" fmla="*/ 2147483647 w 80"/>
                <a:gd name="T11" fmla="*/ 0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0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2147483647 h 56"/>
                <a:gd name="T24" fmla="*/ 2147483647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2147483647 w 80"/>
                <a:gd name="T39" fmla="*/ 2147483647 h 56"/>
                <a:gd name="T40" fmla="*/ 2147483647 w 80"/>
                <a:gd name="T41" fmla="*/ 2147483647 h 56"/>
                <a:gd name="T42" fmla="*/ 2147483647 w 80"/>
                <a:gd name="T43" fmla="*/ 214748364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"/>
                <a:gd name="T67" fmla="*/ 0 h 56"/>
                <a:gd name="T68" fmla="*/ 80 w 80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" h="56">
                  <a:moveTo>
                    <a:pt x="80" y="16"/>
                  </a:moveTo>
                  <a:lnTo>
                    <a:pt x="72" y="8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8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72" y="32"/>
                  </a:lnTo>
                  <a:lnTo>
                    <a:pt x="8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Freeform 633"/>
            <p:cNvSpPr>
              <a:spLocks/>
            </p:cNvSpPr>
            <p:nvPr/>
          </p:nvSpPr>
          <p:spPr bwMode="auto">
            <a:xfrm>
              <a:off x="4869731" y="2316119"/>
              <a:ext cx="75667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Freeform 634"/>
            <p:cNvSpPr>
              <a:spLocks/>
            </p:cNvSpPr>
            <p:nvPr/>
          </p:nvSpPr>
          <p:spPr bwMode="auto">
            <a:xfrm>
              <a:off x="4858765" y="2423587"/>
              <a:ext cx="161203" cy="139270"/>
            </a:xfrm>
            <a:custGeom>
              <a:avLst/>
              <a:gdLst>
                <a:gd name="T0" fmla="*/ 2147483647 w 120"/>
                <a:gd name="T1" fmla="*/ 2147483647 h 104"/>
                <a:gd name="T2" fmla="*/ 2147483647 w 120"/>
                <a:gd name="T3" fmla="*/ 2147483647 h 104"/>
                <a:gd name="T4" fmla="*/ 2147483647 w 120"/>
                <a:gd name="T5" fmla="*/ 2147483647 h 104"/>
                <a:gd name="T6" fmla="*/ 2147483647 w 120"/>
                <a:gd name="T7" fmla="*/ 2147483647 h 104"/>
                <a:gd name="T8" fmla="*/ 2147483647 w 120"/>
                <a:gd name="T9" fmla="*/ 0 h 104"/>
                <a:gd name="T10" fmla="*/ 2147483647 w 120"/>
                <a:gd name="T11" fmla="*/ 2147483647 h 104"/>
                <a:gd name="T12" fmla="*/ 2147483647 w 120"/>
                <a:gd name="T13" fmla="*/ 2147483647 h 104"/>
                <a:gd name="T14" fmla="*/ 2147483647 w 120"/>
                <a:gd name="T15" fmla="*/ 2147483647 h 104"/>
                <a:gd name="T16" fmla="*/ 2147483647 w 120"/>
                <a:gd name="T17" fmla="*/ 2147483647 h 104"/>
                <a:gd name="T18" fmla="*/ 2147483647 w 120"/>
                <a:gd name="T19" fmla="*/ 2147483647 h 104"/>
                <a:gd name="T20" fmla="*/ 2147483647 w 120"/>
                <a:gd name="T21" fmla="*/ 2147483647 h 104"/>
                <a:gd name="T22" fmla="*/ 2147483647 w 120"/>
                <a:gd name="T23" fmla="*/ 2147483647 h 104"/>
                <a:gd name="T24" fmla="*/ 2147483647 w 120"/>
                <a:gd name="T25" fmla="*/ 2147483647 h 104"/>
                <a:gd name="T26" fmla="*/ 2147483647 w 120"/>
                <a:gd name="T27" fmla="*/ 2147483647 h 104"/>
                <a:gd name="T28" fmla="*/ 2147483647 w 120"/>
                <a:gd name="T29" fmla="*/ 2147483647 h 104"/>
                <a:gd name="T30" fmla="*/ 0 w 120"/>
                <a:gd name="T31" fmla="*/ 2147483647 h 104"/>
                <a:gd name="T32" fmla="*/ 2147483647 w 120"/>
                <a:gd name="T33" fmla="*/ 2147483647 h 104"/>
                <a:gd name="T34" fmla="*/ 2147483647 w 120"/>
                <a:gd name="T35" fmla="*/ 2147483647 h 104"/>
                <a:gd name="T36" fmla="*/ 2147483647 w 120"/>
                <a:gd name="T37" fmla="*/ 2147483647 h 104"/>
                <a:gd name="T38" fmla="*/ 2147483647 w 120"/>
                <a:gd name="T39" fmla="*/ 2147483647 h 104"/>
                <a:gd name="T40" fmla="*/ 2147483647 w 120"/>
                <a:gd name="T41" fmla="*/ 2147483647 h 104"/>
                <a:gd name="T42" fmla="*/ 2147483647 w 120"/>
                <a:gd name="T43" fmla="*/ 2147483647 h 104"/>
                <a:gd name="T44" fmla="*/ 2147483647 w 120"/>
                <a:gd name="T45" fmla="*/ 2147483647 h 104"/>
                <a:gd name="T46" fmla="*/ 2147483647 w 120"/>
                <a:gd name="T47" fmla="*/ 2147483647 h 104"/>
                <a:gd name="T48" fmla="*/ 2147483647 w 120"/>
                <a:gd name="T49" fmla="*/ 2147483647 h 104"/>
                <a:gd name="T50" fmla="*/ 2147483647 w 120"/>
                <a:gd name="T51" fmla="*/ 2147483647 h 104"/>
                <a:gd name="T52" fmla="*/ 2147483647 w 120"/>
                <a:gd name="T53" fmla="*/ 2147483647 h 104"/>
                <a:gd name="T54" fmla="*/ 2147483647 w 120"/>
                <a:gd name="T55" fmla="*/ 2147483647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104"/>
                <a:gd name="T86" fmla="*/ 120 w 120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104">
                  <a:moveTo>
                    <a:pt x="120" y="56"/>
                  </a:moveTo>
                  <a:lnTo>
                    <a:pt x="112" y="40"/>
                  </a:lnTo>
                  <a:lnTo>
                    <a:pt x="96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0" y="24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56"/>
                  </a:lnTo>
                  <a:lnTo>
                    <a:pt x="8" y="72"/>
                  </a:lnTo>
                  <a:lnTo>
                    <a:pt x="0" y="80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32" y="96"/>
                  </a:lnTo>
                  <a:lnTo>
                    <a:pt x="56" y="104"/>
                  </a:lnTo>
                  <a:lnTo>
                    <a:pt x="80" y="104"/>
                  </a:lnTo>
                  <a:lnTo>
                    <a:pt x="96" y="104"/>
                  </a:lnTo>
                  <a:lnTo>
                    <a:pt x="104" y="80"/>
                  </a:lnTo>
                  <a:lnTo>
                    <a:pt x="112" y="80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Freeform 635"/>
            <p:cNvSpPr>
              <a:spLocks/>
            </p:cNvSpPr>
            <p:nvPr/>
          </p:nvSpPr>
          <p:spPr bwMode="auto">
            <a:xfrm>
              <a:off x="4826964" y="2358887"/>
              <a:ext cx="129401" cy="75667"/>
            </a:xfrm>
            <a:custGeom>
              <a:avLst/>
              <a:gdLst>
                <a:gd name="T0" fmla="*/ 2147483647 w 96"/>
                <a:gd name="T1" fmla="*/ 2147483647 h 56"/>
                <a:gd name="T2" fmla="*/ 2147483647 w 96"/>
                <a:gd name="T3" fmla="*/ 2147483647 h 56"/>
                <a:gd name="T4" fmla="*/ 2147483647 w 96"/>
                <a:gd name="T5" fmla="*/ 2147483647 h 56"/>
                <a:gd name="T6" fmla="*/ 2147483647 w 96"/>
                <a:gd name="T7" fmla="*/ 2147483647 h 56"/>
                <a:gd name="T8" fmla="*/ 2147483647 w 96"/>
                <a:gd name="T9" fmla="*/ 2147483647 h 56"/>
                <a:gd name="T10" fmla="*/ 2147483647 w 96"/>
                <a:gd name="T11" fmla="*/ 2147483647 h 56"/>
                <a:gd name="T12" fmla="*/ 2147483647 w 96"/>
                <a:gd name="T13" fmla="*/ 2147483647 h 56"/>
                <a:gd name="T14" fmla="*/ 2147483647 w 96"/>
                <a:gd name="T15" fmla="*/ 2147483647 h 56"/>
                <a:gd name="T16" fmla="*/ 2147483647 w 96"/>
                <a:gd name="T17" fmla="*/ 2147483647 h 56"/>
                <a:gd name="T18" fmla="*/ 2147483647 w 96"/>
                <a:gd name="T19" fmla="*/ 2147483647 h 56"/>
                <a:gd name="T20" fmla="*/ 2147483647 w 96"/>
                <a:gd name="T21" fmla="*/ 2147483647 h 56"/>
                <a:gd name="T22" fmla="*/ 2147483647 w 96"/>
                <a:gd name="T23" fmla="*/ 0 h 56"/>
                <a:gd name="T24" fmla="*/ 2147483647 w 96"/>
                <a:gd name="T25" fmla="*/ 2147483647 h 56"/>
                <a:gd name="T26" fmla="*/ 2147483647 w 96"/>
                <a:gd name="T27" fmla="*/ 2147483647 h 56"/>
                <a:gd name="T28" fmla="*/ 2147483647 w 96"/>
                <a:gd name="T29" fmla="*/ 2147483647 h 56"/>
                <a:gd name="T30" fmla="*/ 2147483647 w 96"/>
                <a:gd name="T31" fmla="*/ 2147483647 h 56"/>
                <a:gd name="T32" fmla="*/ 0 w 96"/>
                <a:gd name="T33" fmla="*/ 2147483647 h 56"/>
                <a:gd name="T34" fmla="*/ 0 w 96"/>
                <a:gd name="T35" fmla="*/ 2147483647 h 56"/>
                <a:gd name="T36" fmla="*/ 2147483647 w 96"/>
                <a:gd name="T37" fmla="*/ 2147483647 h 56"/>
                <a:gd name="T38" fmla="*/ 2147483647 w 96"/>
                <a:gd name="T39" fmla="*/ 214748364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56"/>
                <a:gd name="T62" fmla="*/ 96 w 96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56">
                  <a:moveTo>
                    <a:pt x="32" y="40"/>
                  </a:moveTo>
                  <a:lnTo>
                    <a:pt x="48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96" y="48"/>
                  </a:lnTo>
                  <a:lnTo>
                    <a:pt x="88" y="4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16" y="40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2" name="Freeform 636"/>
            <p:cNvSpPr>
              <a:spLocks/>
            </p:cNvSpPr>
            <p:nvPr/>
          </p:nvSpPr>
          <p:spPr bwMode="auto">
            <a:xfrm>
              <a:off x="4202989" y="3357905"/>
              <a:ext cx="129401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2147483647 h 72"/>
                <a:gd name="T14" fmla="*/ 2147483647 w 96"/>
                <a:gd name="T15" fmla="*/ 2147483647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2147483647 w 96"/>
                <a:gd name="T21" fmla="*/ 2147483647 h 72"/>
                <a:gd name="T22" fmla="*/ 2147483647 w 96"/>
                <a:gd name="T23" fmla="*/ 2147483647 h 72"/>
                <a:gd name="T24" fmla="*/ 2147483647 w 96"/>
                <a:gd name="T25" fmla="*/ 2147483647 h 72"/>
                <a:gd name="T26" fmla="*/ 2147483647 w 96"/>
                <a:gd name="T27" fmla="*/ 0 h 72"/>
                <a:gd name="T28" fmla="*/ 2147483647 w 96"/>
                <a:gd name="T29" fmla="*/ 0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0 w 96"/>
                <a:gd name="T37" fmla="*/ 2147483647 h 72"/>
                <a:gd name="T38" fmla="*/ 2147483647 w 96"/>
                <a:gd name="T39" fmla="*/ 2147483647 h 72"/>
                <a:gd name="T40" fmla="*/ 2147483647 w 96"/>
                <a:gd name="T41" fmla="*/ 2147483647 h 72"/>
                <a:gd name="T42" fmla="*/ 2147483647 w 96"/>
                <a:gd name="T43" fmla="*/ 2147483647 h 72"/>
                <a:gd name="T44" fmla="*/ 2147483647 w 96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72"/>
                <a:gd name="T71" fmla="*/ 96 w 96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72">
                  <a:moveTo>
                    <a:pt x="40" y="40"/>
                  </a:moveTo>
                  <a:lnTo>
                    <a:pt x="56" y="40"/>
                  </a:lnTo>
                  <a:lnTo>
                    <a:pt x="64" y="56"/>
                  </a:lnTo>
                  <a:lnTo>
                    <a:pt x="72" y="64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96" y="64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Freeform 637"/>
            <p:cNvSpPr>
              <a:spLocks/>
            </p:cNvSpPr>
            <p:nvPr/>
          </p:nvSpPr>
          <p:spPr bwMode="auto">
            <a:xfrm>
              <a:off x="4171187" y="3293204"/>
              <a:ext cx="107468" cy="7457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0 h 56"/>
                <a:gd name="T20" fmla="*/ 2147483647 w 80"/>
                <a:gd name="T21" fmla="*/ 0 h 56"/>
                <a:gd name="T22" fmla="*/ 2147483647 w 80"/>
                <a:gd name="T23" fmla="*/ 0 h 56"/>
                <a:gd name="T24" fmla="*/ 0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"/>
                <a:gd name="T49" fmla="*/ 0 h 56"/>
                <a:gd name="T50" fmla="*/ 80 w 80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4" name="Freeform 638"/>
            <p:cNvSpPr>
              <a:spLocks/>
            </p:cNvSpPr>
            <p:nvPr/>
          </p:nvSpPr>
          <p:spPr bwMode="auto">
            <a:xfrm>
              <a:off x="4869731" y="2316119"/>
              <a:ext cx="75667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2147483647 w 56"/>
                <a:gd name="T15" fmla="*/ 0 h 48"/>
                <a:gd name="T16" fmla="*/ 0 w 56"/>
                <a:gd name="T17" fmla="*/ 2147483647 h 48"/>
                <a:gd name="T18" fmla="*/ 0 w 56"/>
                <a:gd name="T19" fmla="*/ 2147483647 h 48"/>
                <a:gd name="T20" fmla="*/ 0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2147483647 w 56"/>
                <a:gd name="T29" fmla="*/ 2147483647 h 48"/>
                <a:gd name="T30" fmla="*/ 2147483647 w 56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48"/>
                <a:gd name="T50" fmla="*/ 56 w 56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Freeform 639"/>
            <p:cNvSpPr>
              <a:spLocks/>
            </p:cNvSpPr>
            <p:nvPr/>
          </p:nvSpPr>
          <p:spPr bwMode="auto">
            <a:xfrm>
              <a:off x="4171187" y="3293204"/>
              <a:ext cx="107468" cy="7457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0 h 56"/>
                <a:gd name="T24" fmla="*/ 2147483647 w 80"/>
                <a:gd name="T25" fmla="*/ 0 h 56"/>
                <a:gd name="T26" fmla="*/ 2147483647 w 80"/>
                <a:gd name="T27" fmla="*/ 0 h 56"/>
                <a:gd name="T28" fmla="*/ 0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56"/>
                <a:gd name="T59" fmla="*/ 80 w 80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Freeform 640"/>
            <p:cNvSpPr>
              <a:spLocks/>
            </p:cNvSpPr>
            <p:nvPr/>
          </p:nvSpPr>
          <p:spPr bwMode="auto">
            <a:xfrm>
              <a:off x="4182153" y="3100199"/>
              <a:ext cx="203971" cy="224807"/>
            </a:xfrm>
            <a:custGeom>
              <a:avLst/>
              <a:gdLst>
                <a:gd name="T0" fmla="*/ 2147483647 w 152"/>
                <a:gd name="T1" fmla="*/ 2147483647 h 168"/>
                <a:gd name="T2" fmla="*/ 2147483647 w 152"/>
                <a:gd name="T3" fmla="*/ 2147483647 h 168"/>
                <a:gd name="T4" fmla="*/ 2147483647 w 152"/>
                <a:gd name="T5" fmla="*/ 2147483647 h 168"/>
                <a:gd name="T6" fmla="*/ 2147483647 w 152"/>
                <a:gd name="T7" fmla="*/ 2147483647 h 168"/>
                <a:gd name="T8" fmla="*/ 2147483647 w 152"/>
                <a:gd name="T9" fmla="*/ 2147483647 h 168"/>
                <a:gd name="T10" fmla="*/ 2147483647 w 152"/>
                <a:gd name="T11" fmla="*/ 2147483647 h 168"/>
                <a:gd name="T12" fmla="*/ 2147483647 w 152"/>
                <a:gd name="T13" fmla="*/ 2147483647 h 168"/>
                <a:gd name="T14" fmla="*/ 2147483647 w 152"/>
                <a:gd name="T15" fmla="*/ 2147483647 h 168"/>
                <a:gd name="T16" fmla="*/ 2147483647 w 152"/>
                <a:gd name="T17" fmla="*/ 2147483647 h 168"/>
                <a:gd name="T18" fmla="*/ 2147483647 w 152"/>
                <a:gd name="T19" fmla="*/ 2147483647 h 168"/>
                <a:gd name="T20" fmla="*/ 2147483647 w 152"/>
                <a:gd name="T21" fmla="*/ 2147483647 h 168"/>
                <a:gd name="T22" fmla="*/ 2147483647 w 152"/>
                <a:gd name="T23" fmla="*/ 0 h 168"/>
                <a:gd name="T24" fmla="*/ 2147483647 w 152"/>
                <a:gd name="T25" fmla="*/ 2147483647 h 168"/>
                <a:gd name="T26" fmla="*/ 2147483647 w 152"/>
                <a:gd name="T27" fmla="*/ 2147483647 h 168"/>
                <a:gd name="T28" fmla="*/ 2147483647 w 152"/>
                <a:gd name="T29" fmla="*/ 2147483647 h 168"/>
                <a:gd name="T30" fmla="*/ 2147483647 w 152"/>
                <a:gd name="T31" fmla="*/ 2147483647 h 168"/>
                <a:gd name="T32" fmla="*/ 2147483647 w 152"/>
                <a:gd name="T33" fmla="*/ 2147483647 h 168"/>
                <a:gd name="T34" fmla="*/ 0 w 152"/>
                <a:gd name="T35" fmla="*/ 2147483647 h 168"/>
                <a:gd name="T36" fmla="*/ 2147483647 w 152"/>
                <a:gd name="T37" fmla="*/ 2147483647 h 168"/>
                <a:gd name="T38" fmla="*/ 2147483647 w 152"/>
                <a:gd name="T39" fmla="*/ 2147483647 h 168"/>
                <a:gd name="T40" fmla="*/ 0 w 152"/>
                <a:gd name="T41" fmla="*/ 2147483647 h 168"/>
                <a:gd name="T42" fmla="*/ 2147483647 w 152"/>
                <a:gd name="T43" fmla="*/ 2147483647 h 168"/>
                <a:gd name="T44" fmla="*/ 2147483647 w 152"/>
                <a:gd name="T45" fmla="*/ 2147483647 h 1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168"/>
                <a:gd name="T71" fmla="*/ 152 w 152"/>
                <a:gd name="T72" fmla="*/ 168 h 1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168">
                  <a:moveTo>
                    <a:pt x="24" y="144"/>
                  </a:moveTo>
                  <a:lnTo>
                    <a:pt x="40" y="152"/>
                  </a:lnTo>
                  <a:lnTo>
                    <a:pt x="48" y="160"/>
                  </a:lnTo>
                  <a:lnTo>
                    <a:pt x="56" y="168"/>
                  </a:lnTo>
                  <a:lnTo>
                    <a:pt x="72" y="152"/>
                  </a:lnTo>
                  <a:lnTo>
                    <a:pt x="80" y="160"/>
                  </a:lnTo>
                  <a:lnTo>
                    <a:pt x="136" y="160"/>
                  </a:lnTo>
                  <a:lnTo>
                    <a:pt x="152" y="152"/>
                  </a:lnTo>
                  <a:lnTo>
                    <a:pt x="144" y="144"/>
                  </a:lnTo>
                  <a:lnTo>
                    <a:pt x="128" y="32"/>
                  </a:lnTo>
                  <a:lnTo>
                    <a:pt x="144" y="32"/>
                  </a:lnTo>
                  <a:lnTo>
                    <a:pt x="104" y="0"/>
                  </a:lnTo>
                  <a:lnTo>
                    <a:pt x="104" y="16"/>
                  </a:lnTo>
                  <a:lnTo>
                    <a:pt x="64" y="16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0" y="80"/>
                  </a:lnTo>
                  <a:lnTo>
                    <a:pt x="8" y="104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16" y="144"/>
                  </a:lnTo>
                  <a:lnTo>
                    <a:pt x="24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Freeform 641"/>
            <p:cNvSpPr>
              <a:spLocks/>
            </p:cNvSpPr>
            <p:nvPr/>
          </p:nvSpPr>
          <p:spPr bwMode="auto">
            <a:xfrm>
              <a:off x="4880698" y="3013567"/>
              <a:ext cx="193004" cy="183135"/>
            </a:xfrm>
            <a:custGeom>
              <a:avLst/>
              <a:gdLst>
                <a:gd name="T0" fmla="*/ 0 w 144"/>
                <a:gd name="T1" fmla="*/ 2147483647 h 136"/>
                <a:gd name="T2" fmla="*/ 2147483647 w 144"/>
                <a:gd name="T3" fmla="*/ 2147483647 h 136"/>
                <a:gd name="T4" fmla="*/ 2147483647 w 144"/>
                <a:gd name="T5" fmla="*/ 2147483647 h 136"/>
                <a:gd name="T6" fmla="*/ 2147483647 w 144"/>
                <a:gd name="T7" fmla="*/ 2147483647 h 136"/>
                <a:gd name="T8" fmla="*/ 2147483647 w 144"/>
                <a:gd name="T9" fmla="*/ 2147483647 h 136"/>
                <a:gd name="T10" fmla="*/ 2147483647 w 144"/>
                <a:gd name="T11" fmla="*/ 2147483647 h 136"/>
                <a:gd name="T12" fmla="*/ 2147483647 w 144"/>
                <a:gd name="T13" fmla="*/ 2147483647 h 136"/>
                <a:gd name="T14" fmla="*/ 2147483647 w 144"/>
                <a:gd name="T15" fmla="*/ 2147483647 h 136"/>
                <a:gd name="T16" fmla="*/ 2147483647 w 144"/>
                <a:gd name="T17" fmla="*/ 2147483647 h 136"/>
                <a:gd name="T18" fmla="*/ 2147483647 w 144"/>
                <a:gd name="T19" fmla="*/ 2147483647 h 136"/>
                <a:gd name="T20" fmla="*/ 2147483647 w 144"/>
                <a:gd name="T21" fmla="*/ 2147483647 h 136"/>
                <a:gd name="T22" fmla="*/ 2147483647 w 144"/>
                <a:gd name="T23" fmla="*/ 2147483647 h 136"/>
                <a:gd name="T24" fmla="*/ 2147483647 w 144"/>
                <a:gd name="T25" fmla="*/ 2147483647 h 136"/>
                <a:gd name="T26" fmla="*/ 2147483647 w 144"/>
                <a:gd name="T27" fmla="*/ 0 h 136"/>
                <a:gd name="T28" fmla="*/ 2147483647 w 144"/>
                <a:gd name="T29" fmla="*/ 2147483647 h 136"/>
                <a:gd name="T30" fmla="*/ 2147483647 w 144"/>
                <a:gd name="T31" fmla="*/ 2147483647 h 136"/>
                <a:gd name="T32" fmla="*/ 2147483647 w 144"/>
                <a:gd name="T33" fmla="*/ 0 h 136"/>
                <a:gd name="T34" fmla="*/ 2147483647 w 144"/>
                <a:gd name="T35" fmla="*/ 2147483647 h 136"/>
                <a:gd name="T36" fmla="*/ 2147483647 w 144"/>
                <a:gd name="T37" fmla="*/ 0 h 136"/>
                <a:gd name="T38" fmla="*/ 2147483647 w 144"/>
                <a:gd name="T39" fmla="*/ 0 h 136"/>
                <a:gd name="T40" fmla="*/ 2147483647 w 144"/>
                <a:gd name="T41" fmla="*/ 2147483647 h 136"/>
                <a:gd name="T42" fmla="*/ 0 w 144"/>
                <a:gd name="T43" fmla="*/ 2147483647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36"/>
                <a:gd name="T68" fmla="*/ 144 w 144"/>
                <a:gd name="T69" fmla="*/ 136 h 1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36">
                  <a:moveTo>
                    <a:pt x="0" y="16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136"/>
                  </a:lnTo>
                  <a:lnTo>
                    <a:pt x="16" y="136"/>
                  </a:lnTo>
                  <a:lnTo>
                    <a:pt x="120" y="136"/>
                  </a:lnTo>
                  <a:lnTo>
                    <a:pt x="136" y="128"/>
                  </a:lnTo>
                  <a:lnTo>
                    <a:pt x="144" y="120"/>
                  </a:lnTo>
                  <a:lnTo>
                    <a:pt x="136" y="88"/>
                  </a:lnTo>
                  <a:lnTo>
                    <a:pt x="120" y="56"/>
                  </a:lnTo>
                  <a:lnTo>
                    <a:pt x="96" y="32"/>
                  </a:lnTo>
                  <a:lnTo>
                    <a:pt x="128" y="48"/>
                  </a:lnTo>
                  <a:lnTo>
                    <a:pt x="136" y="32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88" y="8"/>
                  </a:lnTo>
                  <a:lnTo>
                    <a:pt x="80" y="0"/>
                  </a:lnTo>
                  <a:lnTo>
                    <a:pt x="48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Freeform 642"/>
            <p:cNvSpPr>
              <a:spLocks/>
            </p:cNvSpPr>
            <p:nvPr/>
          </p:nvSpPr>
          <p:spPr bwMode="auto">
            <a:xfrm>
              <a:off x="4622993" y="2981765"/>
              <a:ext cx="279637" cy="268671"/>
            </a:xfrm>
            <a:custGeom>
              <a:avLst/>
              <a:gdLst>
                <a:gd name="T0" fmla="*/ 2147483647 w 208"/>
                <a:gd name="T1" fmla="*/ 2147483647 h 200"/>
                <a:gd name="T2" fmla="*/ 2147483647 w 208"/>
                <a:gd name="T3" fmla="*/ 2147483647 h 200"/>
                <a:gd name="T4" fmla="*/ 2147483647 w 208"/>
                <a:gd name="T5" fmla="*/ 2147483647 h 200"/>
                <a:gd name="T6" fmla="*/ 0 w 208"/>
                <a:gd name="T7" fmla="*/ 2147483647 h 200"/>
                <a:gd name="T8" fmla="*/ 0 w 208"/>
                <a:gd name="T9" fmla="*/ 2147483647 h 200"/>
                <a:gd name="T10" fmla="*/ 2147483647 w 208"/>
                <a:gd name="T11" fmla="*/ 2147483647 h 200"/>
                <a:gd name="T12" fmla="*/ 2147483647 w 208"/>
                <a:gd name="T13" fmla="*/ 2147483647 h 200"/>
                <a:gd name="T14" fmla="*/ 2147483647 w 208"/>
                <a:gd name="T15" fmla="*/ 2147483647 h 200"/>
                <a:gd name="T16" fmla="*/ 2147483647 w 208"/>
                <a:gd name="T17" fmla="*/ 2147483647 h 200"/>
                <a:gd name="T18" fmla="*/ 2147483647 w 208"/>
                <a:gd name="T19" fmla="*/ 2147483647 h 200"/>
                <a:gd name="T20" fmla="*/ 2147483647 w 208"/>
                <a:gd name="T21" fmla="*/ 2147483647 h 200"/>
                <a:gd name="T22" fmla="*/ 2147483647 w 208"/>
                <a:gd name="T23" fmla="*/ 2147483647 h 200"/>
                <a:gd name="T24" fmla="*/ 2147483647 w 208"/>
                <a:gd name="T25" fmla="*/ 2147483647 h 200"/>
                <a:gd name="T26" fmla="*/ 2147483647 w 208"/>
                <a:gd name="T27" fmla="*/ 2147483647 h 200"/>
                <a:gd name="T28" fmla="*/ 2147483647 w 208"/>
                <a:gd name="T29" fmla="*/ 2147483647 h 200"/>
                <a:gd name="T30" fmla="*/ 2147483647 w 208"/>
                <a:gd name="T31" fmla="*/ 2147483647 h 200"/>
                <a:gd name="T32" fmla="*/ 2147483647 w 208"/>
                <a:gd name="T33" fmla="*/ 2147483647 h 200"/>
                <a:gd name="T34" fmla="*/ 2147483647 w 208"/>
                <a:gd name="T35" fmla="*/ 2147483647 h 200"/>
                <a:gd name="T36" fmla="*/ 2147483647 w 208"/>
                <a:gd name="T37" fmla="*/ 2147483647 h 200"/>
                <a:gd name="T38" fmla="*/ 2147483647 w 208"/>
                <a:gd name="T39" fmla="*/ 2147483647 h 200"/>
                <a:gd name="T40" fmla="*/ 2147483647 w 208"/>
                <a:gd name="T41" fmla="*/ 2147483647 h 200"/>
                <a:gd name="T42" fmla="*/ 2147483647 w 208"/>
                <a:gd name="T43" fmla="*/ 2147483647 h 200"/>
                <a:gd name="T44" fmla="*/ 2147483647 w 208"/>
                <a:gd name="T45" fmla="*/ 2147483647 h 200"/>
                <a:gd name="T46" fmla="*/ 2147483647 w 208"/>
                <a:gd name="T47" fmla="*/ 2147483647 h 200"/>
                <a:gd name="T48" fmla="*/ 2147483647 w 208"/>
                <a:gd name="T49" fmla="*/ 2147483647 h 200"/>
                <a:gd name="T50" fmla="*/ 2147483647 w 208"/>
                <a:gd name="T51" fmla="*/ 2147483647 h 200"/>
                <a:gd name="T52" fmla="*/ 2147483647 w 208"/>
                <a:gd name="T53" fmla="*/ 2147483647 h 200"/>
                <a:gd name="T54" fmla="*/ 2147483647 w 208"/>
                <a:gd name="T55" fmla="*/ 2147483647 h 200"/>
                <a:gd name="T56" fmla="*/ 2147483647 w 208"/>
                <a:gd name="T57" fmla="*/ 2147483647 h 200"/>
                <a:gd name="T58" fmla="*/ 2147483647 w 208"/>
                <a:gd name="T59" fmla="*/ 2147483647 h 200"/>
                <a:gd name="T60" fmla="*/ 2147483647 w 208"/>
                <a:gd name="T61" fmla="*/ 2147483647 h 200"/>
                <a:gd name="T62" fmla="*/ 2147483647 w 208"/>
                <a:gd name="T63" fmla="*/ 0 h 200"/>
                <a:gd name="T64" fmla="*/ 2147483647 w 208"/>
                <a:gd name="T65" fmla="*/ 2147483647 h 200"/>
                <a:gd name="T66" fmla="*/ 2147483647 w 208"/>
                <a:gd name="T67" fmla="*/ 2147483647 h 2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8"/>
                <a:gd name="T103" fmla="*/ 0 h 200"/>
                <a:gd name="T104" fmla="*/ 208 w 208"/>
                <a:gd name="T105" fmla="*/ 200 h 20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8" h="200">
                  <a:moveTo>
                    <a:pt x="16" y="24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0" y="112"/>
                  </a:lnTo>
                  <a:lnTo>
                    <a:pt x="24" y="136"/>
                  </a:lnTo>
                  <a:lnTo>
                    <a:pt x="32" y="136"/>
                  </a:lnTo>
                  <a:lnTo>
                    <a:pt x="64" y="144"/>
                  </a:lnTo>
                  <a:lnTo>
                    <a:pt x="72" y="152"/>
                  </a:lnTo>
                  <a:lnTo>
                    <a:pt x="88" y="144"/>
                  </a:lnTo>
                  <a:lnTo>
                    <a:pt x="184" y="192"/>
                  </a:lnTo>
                  <a:lnTo>
                    <a:pt x="192" y="200"/>
                  </a:lnTo>
                  <a:lnTo>
                    <a:pt x="192" y="184"/>
                  </a:lnTo>
                  <a:lnTo>
                    <a:pt x="200" y="184"/>
                  </a:lnTo>
                  <a:lnTo>
                    <a:pt x="208" y="160"/>
                  </a:lnTo>
                  <a:lnTo>
                    <a:pt x="200" y="160"/>
                  </a:lnTo>
                  <a:lnTo>
                    <a:pt x="200" y="64"/>
                  </a:lnTo>
                  <a:lnTo>
                    <a:pt x="200" y="56"/>
                  </a:lnTo>
                  <a:lnTo>
                    <a:pt x="192" y="40"/>
                  </a:lnTo>
                  <a:lnTo>
                    <a:pt x="200" y="32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36" y="16"/>
                  </a:lnTo>
                  <a:lnTo>
                    <a:pt x="136" y="32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Freeform 643"/>
            <p:cNvSpPr>
              <a:spLocks/>
            </p:cNvSpPr>
            <p:nvPr/>
          </p:nvSpPr>
          <p:spPr bwMode="auto">
            <a:xfrm>
              <a:off x="4591191" y="2896229"/>
              <a:ext cx="74570" cy="139271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104"/>
                <a:gd name="T65" fmla="*/ 56 w 56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Freeform 644"/>
            <p:cNvSpPr>
              <a:spLocks/>
            </p:cNvSpPr>
            <p:nvPr/>
          </p:nvSpPr>
          <p:spPr bwMode="auto">
            <a:xfrm>
              <a:off x="4245757" y="2928031"/>
              <a:ext cx="203971" cy="161202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1" name="Freeform 645"/>
            <p:cNvSpPr>
              <a:spLocks/>
            </p:cNvSpPr>
            <p:nvPr/>
          </p:nvSpPr>
          <p:spPr bwMode="auto">
            <a:xfrm>
              <a:off x="4591191" y="2896229"/>
              <a:ext cx="74570" cy="139271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2147483647 w 56"/>
                <a:gd name="T43" fmla="*/ 2147483647 h 10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6"/>
                <a:gd name="T67" fmla="*/ 0 h 104"/>
                <a:gd name="T68" fmla="*/ 56 w 56"/>
                <a:gd name="T69" fmla="*/ 104 h 10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2" name="Freeform 646"/>
            <p:cNvSpPr>
              <a:spLocks/>
            </p:cNvSpPr>
            <p:nvPr/>
          </p:nvSpPr>
          <p:spPr bwMode="auto">
            <a:xfrm>
              <a:off x="4245757" y="2928031"/>
              <a:ext cx="203971" cy="161202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3" name="Freeform 647"/>
            <p:cNvSpPr>
              <a:spLocks/>
            </p:cNvSpPr>
            <p:nvPr/>
          </p:nvSpPr>
          <p:spPr bwMode="auto">
            <a:xfrm>
              <a:off x="4182153" y="3089233"/>
              <a:ext cx="139270" cy="118435"/>
            </a:xfrm>
            <a:custGeom>
              <a:avLst/>
              <a:gdLst>
                <a:gd name="T0" fmla="*/ 2147483647 w 104"/>
                <a:gd name="T1" fmla="*/ 2147483647 h 88"/>
                <a:gd name="T2" fmla="*/ 2147483647 w 104"/>
                <a:gd name="T3" fmla="*/ 2147483647 h 88"/>
                <a:gd name="T4" fmla="*/ 2147483647 w 104"/>
                <a:gd name="T5" fmla="*/ 2147483647 h 88"/>
                <a:gd name="T6" fmla="*/ 2147483647 w 104"/>
                <a:gd name="T7" fmla="*/ 2147483647 h 88"/>
                <a:gd name="T8" fmla="*/ 2147483647 w 104"/>
                <a:gd name="T9" fmla="*/ 2147483647 h 88"/>
                <a:gd name="T10" fmla="*/ 2147483647 w 104"/>
                <a:gd name="T11" fmla="*/ 0 h 88"/>
                <a:gd name="T12" fmla="*/ 2147483647 w 104"/>
                <a:gd name="T13" fmla="*/ 0 h 88"/>
                <a:gd name="T14" fmla="*/ 2147483647 w 104"/>
                <a:gd name="T15" fmla="*/ 2147483647 h 88"/>
                <a:gd name="T16" fmla="*/ 2147483647 w 104"/>
                <a:gd name="T17" fmla="*/ 2147483647 h 88"/>
                <a:gd name="T18" fmla="*/ 0 w 104"/>
                <a:gd name="T19" fmla="*/ 2147483647 h 88"/>
                <a:gd name="T20" fmla="*/ 2147483647 w 104"/>
                <a:gd name="T21" fmla="*/ 2147483647 h 88"/>
                <a:gd name="T22" fmla="*/ 2147483647 w 104"/>
                <a:gd name="T23" fmla="*/ 214748364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88"/>
                <a:gd name="T38" fmla="*/ 104 w 104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88">
                  <a:moveTo>
                    <a:pt x="56" y="64"/>
                  </a:moveTo>
                  <a:lnTo>
                    <a:pt x="64" y="56"/>
                  </a:lnTo>
                  <a:lnTo>
                    <a:pt x="64" y="24"/>
                  </a:lnTo>
                  <a:lnTo>
                    <a:pt x="104" y="24"/>
                  </a:lnTo>
                  <a:lnTo>
                    <a:pt x="104" y="8"/>
                  </a:lnTo>
                  <a:lnTo>
                    <a:pt x="104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16" y="48"/>
                  </a:lnTo>
                  <a:lnTo>
                    <a:pt x="0" y="88"/>
                  </a:lnTo>
                  <a:lnTo>
                    <a:pt x="48" y="88"/>
                  </a:lnTo>
                  <a:lnTo>
                    <a:pt x="56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4" name="Freeform 648"/>
            <p:cNvSpPr>
              <a:spLocks/>
            </p:cNvSpPr>
            <p:nvPr/>
          </p:nvSpPr>
          <p:spPr bwMode="auto">
            <a:xfrm>
              <a:off x="4192022" y="3357905"/>
              <a:ext cx="42768" cy="31802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4"/>
                <a:gd name="T26" fmla="*/ 32 w 3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5" name="Freeform 649"/>
            <p:cNvSpPr>
              <a:spLocks/>
            </p:cNvSpPr>
            <p:nvPr/>
          </p:nvSpPr>
          <p:spPr bwMode="auto">
            <a:xfrm>
              <a:off x="4837930" y="3174769"/>
              <a:ext cx="278541" cy="344338"/>
            </a:xfrm>
            <a:custGeom>
              <a:avLst/>
              <a:gdLst>
                <a:gd name="T0" fmla="*/ 2147483647 w 208"/>
                <a:gd name="T1" fmla="*/ 2147483647 h 256"/>
                <a:gd name="T2" fmla="*/ 2147483647 w 208"/>
                <a:gd name="T3" fmla="*/ 2147483647 h 256"/>
                <a:gd name="T4" fmla="*/ 2147483647 w 208"/>
                <a:gd name="T5" fmla="*/ 2147483647 h 256"/>
                <a:gd name="T6" fmla="*/ 2147483647 w 208"/>
                <a:gd name="T7" fmla="*/ 2147483647 h 256"/>
                <a:gd name="T8" fmla="*/ 2147483647 w 208"/>
                <a:gd name="T9" fmla="*/ 2147483647 h 256"/>
                <a:gd name="T10" fmla="*/ 2147483647 w 208"/>
                <a:gd name="T11" fmla="*/ 2147483647 h 256"/>
                <a:gd name="T12" fmla="*/ 2147483647 w 208"/>
                <a:gd name="T13" fmla="*/ 2147483647 h 256"/>
                <a:gd name="T14" fmla="*/ 2147483647 w 208"/>
                <a:gd name="T15" fmla="*/ 2147483647 h 256"/>
                <a:gd name="T16" fmla="*/ 2147483647 w 208"/>
                <a:gd name="T17" fmla="*/ 2147483647 h 256"/>
                <a:gd name="T18" fmla="*/ 0 w 208"/>
                <a:gd name="T19" fmla="*/ 2147483647 h 256"/>
                <a:gd name="T20" fmla="*/ 2147483647 w 208"/>
                <a:gd name="T21" fmla="*/ 2147483647 h 256"/>
                <a:gd name="T22" fmla="*/ 2147483647 w 208"/>
                <a:gd name="T23" fmla="*/ 2147483647 h 256"/>
                <a:gd name="T24" fmla="*/ 2147483647 w 208"/>
                <a:gd name="T25" fmla="*/ 2147483647 h 256"/>
                <a:gd name="T26" fmla="*/ 2147483647 w 208"/>
                <a:gd name="T27" fmla="*/ 2147483647 h 256"/>
                <a:gd name="T28" fmla="*/ 2147483647 w 208"/>
                <a:gd name="T29" fmla="*/ 2147483647 h 256"/>
                <a:gd name="T30" fmla="*/ 2147483647 w 208"/>
                <a:gd name="T31" fmla="*/ 2147483647 h 256"/>
                <a:gd name="T32" fmla="*/ 2147483647 w 208"/>
                <a:gd name="T33" fmla="*/ 2147483647 h 256"/>
                <a:gd name="T34" fmla="*/ 2147483647 w 208"/>
                <a:gd name="T35" fmla="*/ 2147483647 h 256"/>
                <a:gd name="T36" fmla="*/ 2147483647 w 208"/>
                <a:gd name="T37" fmla="*/ 2147483647 h 256"/>
                <a:gd name="T38" fmla="*/ 2147483647 w 208"/>
                <a:gd name="T39" fmla="*/ 2147483647 h 256"/>
                <a:gd name="T40" fmla="*/ 2147483647 w 208"/>
                <a:gd name="T41" fmla="*/ 2147483647 h 256"/>
                <a:gd name="T42" fmla="*/ 2147483647 w 208"/>
                <a:gd name="T43" fmla="*/ 2147483647 h 256"/>
                <a:gd name="T44" fmla="*/ 2147483647 w 208"/>
                <a:gd name="T45" fmla="*/ 2147483647 h 256"/>
                <a:gd name="T46" fmla="*/ 2147483647 w 208"/>
                <a:gd name="T47" fmla="*/ 2147483647 h 256"/>
                <a:gd name="T48" fmla="*/ 2147483647 w 208"/>
                <a:gd name="T49" fmla="*/ 2147483647 h 256"/>
                <a:gd name="T50" fmla="*/ 2147483647 w 208"/>
                <a:gd name="T51" fmla="*/ 2147483647 h 256"/>
                <a:gd name="T52" fmla="*/ 2147483647 w 208"/>
                <a:gd name="T53" fmla="*/ 2147483647 h 256"/>
                <a:gd name="T54" fmla="*/ 2147483647 w 208"/>
                <a:gd name="T55" fmla="*/ 2147483647 h 256"/>
                <a:gd name="T56" fmla="*/ 2147483647 w 208"/>
                <a:gd name="T57" fmla="*/ 2147483647 h 256"/>
                <a:gd name="T58" fmla="*/ 2147483647 w 208"/>
                <a:gd name="T59" fmla="*/ 2147483647 h 256"/>
                <a:gd name="T60" fmla="*/ 2147483647 w 208"/>
                <a:gd name="T61" fmla="*/ 2147483647 h 256"/>
                <a:gd name="T62" fmla="*/ 2147483647 w 208"/>
                <a:gd name="T63" fmla="*/ 2147483647 h 256"/>
                <a:gd name="T64" fmla="*/ 2147483647 w 208"/>
                <a:gd name="T65" fmla="*/ 2147483647 h 256"/>
                <a:gd name="T66" fmla="*/ 2147483647 w 208"/>
                <a:gd name="T67" fmla="*/ 2147483647 h 256"/>
                <a:gd name="T68" fmla="*/ 2147483647 w 208"/>
                <a:gd name="T69" fmla="*/ 2147483647 h 256"/>
                <a:gd name="T70" fmla="*/ 2147483647 w 208"/>
                <a:gd name="T71" fmla="*/ 0 h 256"/>
                <a:gd name="T72" fmla="*/ 2147483647 w 208"/>
                <a:gd name="T73" fmla="*/ 2147483647 h 256"/>
                <a:gd name="T74" fmla="*/ 2147483647 w 208"/>
                <a:gd name="T75" fmla="*/ 2147483647 h 2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256"/>
                <a:gd name="T116" fmla="*/ 208 w 208"/>
                <a:gd name="T117" fmla="*/ 256 h 2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256">
                  <a:moveTo>
                    <a:pt x="152" y="16"/>
                  </a:moveTo>
                  <a:lnTo>
                    <a:pt x="48" y="16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56"/>
                  </a:lnTo>
                  <a:lnTo>
                    <a:pt x="24" y="48"/>
                  </a:lnTo>
                  <a:lnTo>
                    <a:pt x="24" y="96"/>
                  </a:lnTo>
                  <a:lnTo>
                    <a:pt x="8" y="104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16" y="160"/>
                  </a:lnTo>
                  <a:lnTo>
                    <a:pt x="24" y="176"/>
                  </a:lnTo>
                  <a:lnTo>
                    <a:pt x="32" y="200"/>
                  </a:lnTo>
                  <a:lnTo>
                    <a:pt x="48" y="208"/>
                  </a:lnTo>
                  <a:lnTo>
                    <a:pt x="72" y="232"/>
                  </a:lnTo>
                  <a:lnTo>
                    <a:pt x="80" y="240"/>
                  </a:lnTo>
                  <a:lnTo>
                    <a:pt x="104" y="240"/>
                  </a:lnTo>
                  <a:lnTo>
                    <a:pt x="120" y="256"/>
                  </a:lnTo>
                  <a:lnTo>
                    <a:pt x="144" y="248"/>
                  </a:lnTo>
                  <a:lnTo>
                    <a:pt x="168" y="240"/>
                  </a:lnTo>
                  <a:lnTo>
                    <a:pt x="176" y="240"/>
                  </a:lnTo>
                  <a:lnTo>
                    <a:pt x="176" y="232"/>
                  </a:lnTo>
                  <a:lnTo>
                    <a:pt x="168" y="224"/>
                  </a:lnTo>
                  <a:lnTo>
                    <a:pt x="160" y="216"/>
                  </a:lnTo>
                  <a:lnTo>
                    <a:pt x="144" y="200"/>
                  </a:lnTo>
                  <a:lnTo>
                    <a:pt x="144" y="192"/>
                  </a:lnTo>
                  <a:lnTo>
                    <a:pt x="152" y="192"/>
                  </a:lnTo>
                  <a:lnTo>
                    <a:pt x="160" y="168"/>
                  </a:lnTo>
                  <a:lnTo>
                    <a:pt x="176" y="152"/>
                  </a:lnTo>
                  <a:lnTo>
                    <a:pt x="184" y="128"/>
                  </a:lnTo>
                  <a:lnTo>
                    <a:pt x="192" y="80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00" y="48"/>
                  </a:lnTo>
                  <a:lnTo>
                    <a:pt x="192" y="16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5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6" name="Freeform 650"/>
            <p:cNvSpPr>
              <a:spLocks/>
            </p:cNvSpPr>
            <p:nvPr/>
          </p:nvSpPr>
          <p:spPr bwMode="auto">
            <a:xfrm>
              <a:off x="4321423" y="3400672"/>
              <a:ext cx="107468" cy="96502"/>
            </a:xfrm>
            <a:custGeom>
              <a:avLst/>
              <a:gdLst>
                <a:gd name="T0" fmla="*/ 2147483647 w 80"/>
                <a:gd name="T1" fmla="*/ 2147483647 h 72"/>
                <a:gd name="T2" fmla="*/ 2147483647 w 80"/>
                <a:gd name="T3" fmla="*/ 2147483647 h 72"/>
                <a:gd name="T4" fmla="*/ 2147483647 w 80"/>
                <a:gd name="T5" fmla="*/ 2147483647 h 72"/>
                <a:gd name="T6" fmla="*/ 2147483647 w 80"/>
                <a:gd name="T7" fmla="*/ 2147483647 h 72"/>
                <a:gd name="T8" fmla="*/ 2147483647 w 80"/>
                <a:gd name="T9" fmla="*/ 0 h 72"/>
                <a:gd name="T10" fmla="*/ 2147483647 w 80"/>
                <a:gd name="T11" fmla="*/ 0 h 72"/>
                <a:gd name="T12" fmla="*/ 2147483647 w 80"/>
                <a:gd name="T13" fmla="*/ 0 h 72"/>
                <a:gd name="T14" fmla="*/ 2147483647 w 80"/>
                <a:gd name="T15" fmla="*/ 0 h 72"/>
                <a:gd name="T16" fmla="*/ 2147483647 w 80"/>
                <a:gd name="T17" fmla="*/ 0 h 72"/>
                <a:gd name="T18" fmla="*/ 2147483647 w 80"/>
                <a:gd name="T19" fmla="*/ 2147483647 h 72"/>
                <a:gd name="T20" fmla="*/ 2147483647 w 80"/>
                <a:gd name="T21" fmla="*/ 2147483647 h 72"/>
                <a:gd name="T22" fmla="*/ 0 w 80"/>
                <a:gd name="T23" fmla="*/ 2147483647 h 72"/>
                <a:gd name="T24" fmla="*/ 2147483647 w 80"/>
                <a:gd name="T25" fmla="*/ 2147483647 h 72"/>
                <a:gd name="T26" fmla="*/ 2147483647 w 80"/>
                <a:gd name="T27" fmla="*/ 2147483647 h 72"/>
                <a:gd name="T28" fmla="*/ 2147483647 w 80"/>
                <a:gd name="T29" fmla="*/ 2147483647 h 72"/>
                <a:gd name="T30" fmla="*/ 2147483647 w 80"/>
                <a:gd name="T31" fmla="*/ 2147483647 h 72"/>
                <a:gd name="T32" fmla="*/ 2147483647 w 80"/>
                <a:gd name="T33" fmla="*/ 2147483647 h 72"/>
                <a:gd name="T34" fmla="*/ 2147483647 w 80"/>
                <a:gd name="T35" fmla="*/ 2147483647 h 72"/>
                <a:gd name="T36" fmla="*/ 2147483647 w 80"/>
                <a:gd name="T37" fmla="*/ 2147483647 h 72"/>
                <a:gd name="T38" fmla="*/ 2147483647 w 80"/>
                <a:gd name="T39" fmla="*/ 2147483647 h 72"/>
                <a:gd name="T40" fmla="*/ 2147483647 w 80"/>
                <a:gd name="T41" fmla="*/ 2147483647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0"/>
                <a:gd name="T64" fmla="*/ 0 h 72"/>
                <a:gd name="T65" fmla="*/ 80 w 80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0" h="72">
                  <a:moveTo>
                    <a:pt x="72" y="40"/>
                  </a:moveTo>
                  <a:lnTo>
                    <a:pt x="80" y="24"/>
                  </a:lnTo>
                  <a:lnTo>
                    <a:pt x="72" y="8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48"/>
                  </a:lnTo>
                  <a:lnTo>
                    <a:pt x="7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7" name="Freeform 651"/>
            <p:cNvSpPr>
              <a:spLocks/>
            </p:cNvSpPr>
            <p:nvPr/>
          </p:nvSpPr>
          <p:spPr bwMode="auto">
            <a:xfrm>
              <a:off x="4267689" y="3432474"/>
              <a:ext cx="74570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2147483647 h 48"/>
                <a:gd name="T10" fmla="*/ 2147483647 w 56"/>
                <a:gd name="T11" fmla="*/ 0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0 w 56"/>
                <a:gd name="T17" fmla="*/ 2147483647 h 48"/>
                <a:gd name="T18" fmla="*/ 2147483647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48" y="32"/>
                  </a:moveTo>
                  <a:lnTo>
                    <a:pt x="48" y="16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8" name="Freeform 652"/>
            <p:cNvSpPr>
              <a:spLocks/>
            </p:cNvSpPr>
            <p:nvPr/>
          </p:nvSpPr>
          <p:spPr bwMode="auto">
            <a:xfrm>
              <a:off x="4234791" y="3411638"/>
              <a:ext cx="53734" cy="53735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0 h 40"/>
                <a:gd name="T6" fmla="*/ 2147483647 w 40"/>
                <a:gd name="T7" fmla="*/ 0 h 40"/>
                <a:gd name="T8" fmla="*/ 2147483647 w 40"/>
                <a:gd name="T9" fmla="*/ 2147483647 h 40"/>
                <a:gd name="T10" fmla="*/ 0 w 40"/>
                <a:gd name="T11" fmla="*/ 2147483647 h 40"/>
                <a:gd name="T12" fmla="*/ 2147483647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40"/>
                <a:gd name="T32" fmla="*/ 40 w 40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9" name="Freeform 653"/>
            <p:cNvSpPr>
              <a:spLocks/>
            </p:cNvSpPr>
            <p:nvPr/>
          </p:nvSpPr>
          <p:spPr bwMode="auto">
            <a:xfrm>
              <a:off x="4196409" y="3357905"/>
              <a:ext cx="42768" cy="31802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0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4"/>
                <a:gd name="T29" fmla="*/ 32 w 3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0" name="Freeform 654"/>
            <p:cNvSpPr>
              <a:spLocks/>
            </p:cNvSpPr>
            <p:nvPr/>
          </p:nvSpPr>
          <p:spPr bwMode="auto">
            <a:xfrm>
              <a:off x="4239177" y="3411638"/>
              <a:ext cx="53734" cy="53735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2147483647 h 40"/>
                <a:gd name="T6" fmla="*/ 2147483647 w 40"/>
                <a:gd name="T7" fmla="*/ 0 h 40"/>
                <a:gd name="T8" fmla="*/ 2147483647 w 40"/>
                <a:gd name="T9" fmla="*/ 0 h 40"/>
                <a:gd name="T10" fmla="*/ 2147483647 w 40"/>
                <a:gd name="T11" fmla="*/ 2147483647 h 40"/>
                <a:gd name="T12" fmla="*/ 0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2147483647 w 40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40"/>
                <a:gd name="T35" fmla="*/ 40 w 40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1" name="Freeform 655"/>
            <p:cNvSpPr>
              <a:spLocks/>
            </p:cNvSpPr>
            <p:nvPr/>
          </p:nvSpPr>
          <p:spPr bwMode="auto">
            <a:xfrm>
              <a:off x="4321423" y="3089233"/>
              <a:ext cx="1097" cy="10966"/>
            </a:xfrm>
            <a:custGeom>
              <a:avLst/>
              <a:gdLst>
                <a:gd name="T0" fmla="*/ 0 w 1942"/>
                <a:gd name="T1" fmla="*/ 0 h 8"/>
                <a:gd name="T2" fmla="*/ 0 w 1942"/>
                <a:gd name="T3" fmla="*/ 2147483647 h 8"/>
                <a:gd name="T4" fmla="*/ 0 w 1942"/>
                <a:gd name="T5" fmla="*/ 0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2" name="Freeform 656"/>
            <p:cNvSpPr>
              <a:spLocks/>
            </p:cNvSpPr>
            <p:nvPr/>
          </p:nvSpPr>
          <p:spPr bwMode="auto">
            <a:xfrm>
              <a:off x="4321423" y="2896229"/>
              <a:ext cx="344338" cy="354207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2147483647 w 257"/>
                <a:gd name="T39" fmla="*/ 2147483647 h 264"/>
                <a:gd name="T40" fmla="*/ 2147483647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0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0 w 257"/>
                <a:gd name="T73" fmla="*/ 2147483647 h 264"/>
                <a:gd name="T74" fmla="*/ 0 w 257"/>
                <a:gd name="T75" fmla="*/ 2147483647 h 264"/>
                <a:gd name="T76" fmla="*/ 0 w 257"/>
                <a:gd name="T77" fmla="*/ 2147483647 h 264"/>
                <a:gd name="T78" fmla="*/ 2147483647 w 257"/>
                <a:gd name="T79" fmla="*/ 2147483647 h 2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7"/>
                <a:gd name="T121" fmla="*/ 0 h 264"/>
                <a:gd name="T122" fmla="*/ 257 w 257"/>
                <a:gd name="T123" fmla="*/ 264 h 2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3" name="Rectangle 657"/>
            <p:cNvSpPr>
              <a:spLocks noChangeArrowheads="1"/>
            </p:cNvSpPr>
            <p:nvPr/>
          </p:nvSpPr>
          <p:spPr bwMode="auto">
            <a:xfrm>
              <a:off x="4321423" y="3089233"/>
              <a:ext cx="0" cy="10966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Freeform 658"/>
            <p:cNvSpPr>
              <a:spLocks/>
            </p:cNvSpPr>
            <p:nvPr/>
          </p:nvSpPr>
          <p:spPr bwMode="auto">
            <a:xfrm>
              <a:off x="4321423" y="2896229"/>
              <a:ext cx="344338" cy="354207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0 w 257"/>
                <a:gd name="T39" fmla="*/ 2147483647 h 264"/>
                <a:gd name="T40" fmla="*/ 0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2147483647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2147483647 w 257"/>
                <a:gd name="T73" fmla="*/ 2147483647 h 264"/>
                <a:gd name="T74" fmla="*/ 2147483647 w 257"/>
                <a:gd name="T75" fmla="*/ 2147483647 h 264"/>
                <a:gd name="T76" fmla="*/ 2147483647 w 257"/>
                <a:gd name="T77" fmla="*/ 2147483647 h 264"/>
                <a:gd name="T78" fmla="*/ 2147483647 w 257"/>
                <a:gd name="T79" fmla="*/ 2147483647 h 264"/>
                <a:gd name="T80" fmla="*/ 0 w 257"/>
                <a:gd name="T81" fmla="*/ 2147483647 h 264"/>
                <a:gd name="T82" fmla="*/ 0 w 257"/>
                <a:gd name="T83" fmla="*/ 2147483647 h 2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7"/>
                <a:gd name="T127" fmla="*/ 0 h 264"/>
                <a:gd name="T128" fmla="*/ 257 w 257"/>
                <a:gd name="T129" fmla="*/ 264 h 2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5" name="Freeform 659"/>
            <p:cNvSpPr>
              <a:spLocks/>
            </p:cNvSpPr>
            <p:nvPr/>
          </p:nvSpPr>
          <p:spPr bwMode="auto">
            <a:xfrm>
              <a:off x="4342259" y="2874296"/>
              <a:ext cx="10966" cy="1097"/>
            </a:xfrm>
            <a:custGeom>
              <a:avLst/>
              <a:gdLst>
                <a:gd name="T0" fmla="*/ 2147483647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6" name="Freeform 660"/>
            <p:cNvSpPr>
              <a:spLocks/>
            </p:cNvSpPr>
            <p:nvPr/>
          </p:nvSpPr>
          <p:spPr bwMode="auto">
            <a:xfrm>
              <a:off x="4353225" y="279972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7" name="Rectangle 661"/>
            <p:cNvSpPr>
              <a:spLocks noChangeArrowheads="1"/>
            </p:cNvSpPr>
            <p:nvPr/>
          </p:nvSpPr>
          <p:spPr bwMode="auto">
            <a:xfrm>
              <a:off x="4342259" y="2874296"/>
              <a:ext cx="10966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Freeform 662"/>
            <p:cNvSpPr>
              <a:spLocks/>
            </p:cNvSpPr>
            <p:nvPr/>
          </p:nvSpPr>
          <p:spPr bwMode="auto">
            <a:xfrm>
              <a:off x="4353225" y="279972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w 8"/>
                <a:gd name="T7" fmla="*/ 0 h 19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943"/>
                <a:gd name="T14" fmla="*/ 8 w 8"/>
                <a:gd name="T15" fmla="*/ 1943 h 19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9" name="Freeform 663"/>
            <p:cNvSpPr>
              <a:spLocks/>
            </p:cNvSpPr>
            <p:nvPr/>
          </p:nvSpPr>
          <p:spPr bwMode="auto">
            <a:xfrm>
              <a:off x="4310457" y="2755862"/>
              <a:ext cx="203971" cy="161203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0 h 120"/>
                <a:gd name="T12" fmla="*/ 2147483647 w 152"/>
                <a:gd name="T13" fmla="*/ 0 h 120"/>
                <a:gd name="T14" fmla="*/ 2147483647 w 152"/>
                <a:gd name="T15" fmla="*/ 0 h 120"/>
                <a:gd name="T16" fmla="*/ 2147483647 w 152"/>
                <a:gd name="T17" fmla="*/ 0 h 120"/>
                <a:gd name="T18" fmla="*/ 0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2147483647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2147483647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2147483647 w 152"/>
                <a:gd name="T45" fmla="*/ 2147483647 h 120"/>
                <a:gd name="T46" fmla="*/ 2147483647 w 152"/>
                <a:gd name="T47" fmla="*/ 2147483647 h 120"/>
                <a:gd name="T48" fmla="*/ 2147483647 w 152"/>
                <a:gd name="T49" fmla="*/ 2147483647 h 120"/>
                <a:gd name="T50" fmla="*/ 2147483647 w 152"/>
                <a:gd name="T51" fmla="*/ 2147483647 h 120"/>
                <a:gd name="T52" fmla="*/ 2147483647 w 152"/>
                <a:gd name="T53" fmla="*/ 2147483647 h 120"/>
                <a:gd name="T54" fmla="*/ 2147483647 w 152"/>
                <a:gd name="T55" fmla="*/ 2147483647 h 120"/>
                <a:gd name="T56" fmla="*/ 2147483647 w 152"/>
                <a:gd name="T57" fmla="*/ 2147483647 h 120"/>
                <a:gd name="T58" fmla="*/ 2147483647 w 152"/>
                <a:gd name="T59" fmla="*/ 2147483647 h 120"/>
                <a:gd name="T60" fmla="*/ 2147483647 w 152"/>
                <a:gd name="T61" fmla="*/ 2147483647 h 120"/>
                <a:gd name="T62" fmla="*/ 2147483647 w 152"/>
                <a:gd name="T63" fmla="*/ 2147483647 h 120"/>
                <a:gd name="T64" fmla="*/ 2147483647 w 152"/>
                <a:gd name="T65" fmla="*/ 2147483647 h 120"/>
                <a:gd name="T66" fmla="*/ 2147483647 w 152"/>
                <a:gd name="T67" fmla="*/ 2147483647 h 1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20"/>
                <a:gd name="T104" fmla="*/ 152 w 152"/>
                <a:gd name="T105" fmla="*/ 120 h 12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20">
                  <a:moveTo>
                    <a:pt x="136" y="16"/>
                  </a:moveTo>
                  <a:lnTo>
                    <a:pt x="128" y="16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32" y="48"/>
                  </a:lnTo>
                  <a:lnTo>
                    <a:pt x="32" y="64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32" y="104"/>
                  </a:lnTo>
                  <a:lnTo>
                    <a:pt x="48" y="120"/>
                  </a:lnTo>
                  <a:lnTo>
                    <a:pt x="72" y="112"/>
                  </a:lnTo>
                  <a:lnTo>
                    <a:pt x="96" y="104"/>
                  </a:lnTo>
                  <a:lnTo>
                    <a:pt x="104" y="88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0" name="Freeform 664"/>
            <p:cNvSpPr>
              <a:spLocks/>
            </p:cNvSpPr>
            <p:nvPr/>
          </p:nvSpPr>
          <p:spPr bwMode="auto">
            <a:xfrm>
              <a:off x="4310457" y="2788760"/>
              <a:ext cx="53735" cy="107468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0 h 80"/>
                <a:gd name="T20" fmla="*/ 2147483647 w 40"/>
                <a:gd name="T21" fmla="*/ 0 h 80"/>
                <a:gd name="T22" fmla="*/ 2147483647 w 40"/>
                <a:gd name="T23" fmla="*/ 0 h 80"/>
                <a:gd name="T24" fmla="*/ 2147483647 w 40"/>
                <a:gd name="T25" fmla="*/ 2147483647 h 80"/>
                <a:gd name="T26" fmla="*/ 0 w 40"/>
                <a:gd name="T27" fmla="*/ 2147483647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2147483647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0"/>
                <a:gd name="T67" fmla="*/ 0 h 80"/>
                <a:gd name="T68" fmla="*/ 40 w 40"/>
                <a:gd name="T69" fmla="*/ 80 h 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0" h="80">
                  <a:moveTo>
                    <a:pt x="24" y="64"/>
                  </a:move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1" name="Freeform 665"/>
            <p:cNvSpPr>
              <a:spLocks/>
            </p:cNvSpPr>
            <p:nvPr/>
          </p:nvSpPr>
          <p:spPr bwMode="auto">
            <a:xfrm>
              <a:off x="4353225" y="2799726"/>
              <a:ext cx="10966" cy="42768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2" name="Freeform 666"/>
            <p:cNvSpPr>
              <a:spLocks/>
            </p:cNvSpPr>
            <p:nvPr/>
          </p:nvSpPr>
          <p:spPr bwMode="auto">
            <a:xfrm>
              <a:off x="4310457" y="2788760"/>
              <a:ext cx="53735" cy="107468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2147483647 h 80"/>
                <a:gd name="T20" fmla="*/ 2147483647 w 40"/>
                <a:gd name="T21" fmla="*/ 2147483647 h 80"/>
                <a:gd name="T22" fmla="*/ 2147483647 w 40"/>
                <a:gd name="T23" fmla="*/ 0 h 80"/>
                <a:gd name="T24" fmla="*/ 2147483647 w 40"/>
                <a:gd name="T25" fmla="*/ 0 h 80"/>
                <a:gd name="T26" fmla="*/ 2147483647 w 40"/>
                <a:gd name="T27" fmla="*/ 0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0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2147483647 w 40"/>
                <a:gd name="T45" fmla="*/ 2147483647 h 80"/>
                <a:gd name="T46" fmla="*/ 2147483647 w 40"/>
                <a:gd name="T47" fmla="*/ 2147483647 h 80"/>
                <a:gd name="T48" fmla="*/ 2147483647 w 40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80"/>
                <a:gd name="T77" fmla="*/ 40 w 40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80">
                  <a:moveTo>
                    <a:pt x="24" y="64"/>
                  </a:moveTo>
                  <a:lnTo>
                    <a:pt x="24" y="6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3" name="Freeform 667"/>
            <p:cNvSpPr>
              <a:spLocks/>
            </p:cNvSpPr>
            <p:nvPr/>
          </p:nvSpPr>
          <p:spPr bwMode="auto">
            <a:xfrm>
              <a:off x="4353225" y="2799726"/>
              <a:ext cx="10966" cy="42768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4" name="Freeform 668"/>
            <p:cNvSpPr>
              <a:spLocks/>
            </p:cNvSpPr>
            <p:nvPr/>
          </p:nvSpPr>
          <p:spPr bwMode="auto">
            <a:xfrm>
              <a:off x="4342259" y="2874296"/>
              <a:ext cx="2193" cy="21932"/>
            </a:xfrm>
            <a:custGeom>
              <a:avLst/>
              <a:gdLst>
                <a:gd name="T0" fmla="*/ 0 w 1942"/>
                <a:gd name="T1" fmla="*/ 0 h 16"/>
                <a:gd name="T2" fmla="*/ 0 w 1942"/>
                <a:gd name="T3" fmla="*/ 2147483647 h 16"/>
                <a:gd name="T4" fmla="*/ 0 w 1942"/>
                <a:gd name="T5" fmla="*/ 2147483647 h 16"/>
                <a:gd name="T6" fmla="*/ 0 w 1942"/>
                <a:gd name="T7" fmla="*/ 2147483647 h 16"/>
                <a:gd name="T8" fmla="*/ 0 w 1942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2"/>
                <a:gd name="T16" fmla="*/ 0 h 16"/>
                <a:gd name="T17" fmla="*/ 1942 w 194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2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5" name="Freeform 669"/>
            <p:cNvSpPr>
              <a:spLocks/>
            </p:cNvSpPr>
            <p:nvPr/>
          </p:nvSpPr>
          <p:spPr bwMode="auto">
            <a:xfrm>
              <a:off x="4342259" y="2842495"/>
              <a:ext cx="10966" cy="20835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6" name="Freeform 670"/>
            <p:cNvSpPr>
              <a:spLocks/>
            </p:cNvSpPr>
            <p:nvPr/>
          </p:nvSpPr>
          <p:spPr bwMode="auto">
            <a:xfrm>
              <a:off x="4342259" y="2863330"/>
              <a:ext cx="2193" cy="10966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7" name="Freeform 671"/>
            <p:cNvSpPr>
              <a:spLocks/>
            </p:cNvSpPr>
            <p:nvPr/>
          </p:nvSpPr>
          <p:spPr bwMode="auto">
            <a:xfrm>
              <a:off x="4342259" y="2842495"/>
              <a:ext cx="10966" cy="20835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8" name="Freeform 672"/>
            <p:cNvSpPr>
              <a:spLocks/>
            </p:cNvSpPr>
            <p:nvPr/>
          </p:nvSpPr>
          <p:spPr bwMode="auto">
            <a:xfrm>
              <a:off x="4342259" y="2863330"/>
              <a:ext cx="2193" cy="10966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w 1942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42"/>
                <a:gd name="T13" fmla="*/ 0 h 8"/>
                <a:gd name="T14" fmla="*/ 1942 w 194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9" name="Freeform 673"/>
            <p:cNvSpPr>
              <a:spLocks/>
            </p:cNvSpPr>
            <p:nvPr/>
          </p:nvSpPr>
          <p:spPr bwMode="auto">
            <a:xfrm>
              <a:off x="5320441" y="2896229"/>
              <a:ext cx="10966" cy="10966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  <a:gd name="T9" fmla="*/ 0 w 8"/>
                <a:gd name="T10" fmla="*/ 0 h 8"/>
                <a:gd name="T11" fmla="*/ 8 w 8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0" name="Freeform 674"/>
            <p:cNvSpPr>
              <a:spLocks/>
            </p:cNvSpPr>
            <p:nvPr/>
          </p:nvSpPr>
          <p:spPr bwMode="auto">
            <a:xfrm>
              <a:off x="5288639" y="2863330"/>
              <a:ext cx="10966" cy="21932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1" name="Freeform 675"/>
            <p:cNvSpPr>
              <a:spLocks/>
            </p:cNvSpPr>
            <p:nvPr/>
          </p:nvSpPr>
          <p:spPr bwMode="auto">
            <a:xfrm>
              <a:off x="5320441" y="2896229"/>
              <a:ext cx="10966" cy="10966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0 w 8"/>
                <a:gd name="T7" fmla="*/ 0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2" name="Freeform 676"/>
            <p:cNvSpPr>
              <a:spLocks/>
            </p:cNvSpPr>
            <p:nvPr/>
          </p:nvSpPr>
          <p:spPr bwMode="auto">
            <a:xfrm>
              <a:off x="5288639" y="2863330"/>
              <a:ext cx="10966" cy="21932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3" name="Freeform 677"/>
            <p:cNvSpPr>
              <a:spLocks/>
            </p:cNvSpPr>
            <p:nvPr/>
          </p:nvSpPr>
          <p:spPr bwMode="auto">
            <a:xfrm>
              <a:off x="6169222" y="3196702"/>
              <a:ext cx="128304" cy="203971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2147483647 h 152"/>
                <a:gd name="T26" fmla="*/ 0 w 96"/>
                <a:gd name="T27" fmla="*/ 2147483647 h 152"/>
                <a:gd name="T28" fmla="*/ 2147483647 w 96"/>
                <a:gd name="T29" fmla="*/ 2147483647 h 152"/>
                <a:gd name="T30" fmla="*/ 2147483647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152"/>
                <a:gd name="T83" fmla="*/ 96 w 96"/>
                <a:gd name="T84" fmla="*/ 152 h 1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4" name="Freeform 678"/>
            <p:cNvSpPr>
              <a:spLocks/>
            </p:cNvSpPr>
            <p:nvPr/>
          </p:nvSpPr>
          <p:spPr bwMode="auto">
            <a:xfrm>
              <a:off x="6211990" y="3174769"/>
              <a:ext cx="118435" cy="246739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2147483647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0 h 1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"/>
                <a:gd name="T85" fmla="*/ 0 h 184"/>
                <a:gd name="T86" fmla="*/ 88 w 88"/>
                <a:gd name="T87" fmla="*/ 184 h 1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5" name="Freeform 679"/>
            <p:cNvSpPr>
              <a:spLocks/>
            </p:cNvSpPr>
            <p:nvPr/>
          </p:nvSpPr>
          <p:spPr bwMode="auto">
            <a:xfrm>
              <a:off x="6169222" y="3196702"/>
              <a:ext cx="128304" cy="203971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0 h 152"/>
                <a:gd name="T26" fmla="*/ 2147483647 w 96"/>
                <a:gd name="T27" fmla="*/ 2147483647 h 152"/>
                <a:gd name="T28" fmla="*/ 0 w 96"/>
                <a:gd name="T29" fmla="*/ 2147483647 h 152"/>
                <a:gd name="T30" fmla="*/ 0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2147483647 w 96"/>
                <a:gd name="T55" fmla="*/ 2147483647 h 152"/>
                <a:gd name="T56" fmla="*/ 2147483647 w 96"/>
                <a:gd name="T57" fmla="*/ 2147483647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152"/>
                <a:gd name="T89" fmla="*/ 96 w 96"/>
                <a:gd name="T90" fmla="*/ 152 h 15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6" name="Freeform 680"/>
            <p:cNvSpPr>
              <a:spLocks/>
            </p:cNvSpPr>
            <p:nvPr/>
          </p:nvSpPr>
          <p:spPr bwMode="auto">
            <a:xfrm>
              <a:off x="6216376" y="3174769"/>
              <a:ext cx="118435" cy="246739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0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2147483647 h 184"/>
                <a:gd name="T56" fmla="*/ 2147483647 w 88"/>
                <a:gd name="T57" fmla="*/ 0 h 1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8"/>
                <a:gd name="T88" fmla="*/ 0 h 184"/>
                <a:gd name="T89" fmla="*/ 88 w 88"/>
                <a:gd name="T90" fmla="*/ 184 h 18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7" name="Freeform 681"/>
            <p:cNvSpPr>
              <a:spLocks/>
            </p:cNvSpPr>
            <p:nvPr/>
          </p:nvSpPr>
          <p:spPr bwMode="auto">
            <a:xfrm>
              <a:off x="5825981" y="3046465"/>
              <a:ext cx="139271" cy="64700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48"/>
                <a:gd name="T38" fmla="*/ 104 w 104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8" name="Freeform 682"/>
            <p:cNvSpPr>
              <a:spLocks/>
            </p:cNvSpPr>
            <p:nvPr/>
          </p:nvSpPr>
          <p:spPr bwMode="auto">
            <a:xfrm>
              <a:off x="5728382" y="2509124"/>
              <a:ext cx="1030819" cy="719380"/>
            </a:xfrm>
            <a:custGeom>
              <a:avLst/>
              <a:gdLst>
                <a:gd name="T0" fmla="*/ 2147483647 w 768"/>
                <a:gd name="T1" fmla="*/ 2147483647 h 536"/>
                <a:gd name="T2" fmla="*/ 2147483647 w 768"/>
                <a:gd name="T3" fmla="*/ 0 h 536"/>
                <a:gd name="T4" fmla="*/ 2147483647 w 768"/>
                <a:gd name="T5" fmla="*/ 2147483647 h 536"/>
                <a:gd name="T6" fmla="*/ 2147483647 w 768"/>
                <a:gd name="T7" fmla="*/ 2147483647 h 536"/>
                <a:gd name="T8" fmla="*/ 2147483647 w 768"/>
                <a:gd name="T9" fmla="*/ 2147483647 h 536"/>
                <a:gd name="T10" fmla="*/ 2147483647 w 768"/>
                <a:gd name="T11" fmla="*/ 2147483647 h 536"/>
                <a:gd name="T12" fmla="*/ 2147483647 w 768"/>
                <a:gd name="T13" fmla="*/ 2147483647 h 536"/>
                <a:gd name="T14" fmla="*/ 2147483647 w 768"/>
                <a:gd name="T15" fmla="*/ 2147483647 h 536"/>
                <a:gd name="T16" fmla="*/ 2147483647 w 768"/>
                <a:gd name="T17" fmla="*/ 2147483647 h 536"/>
                <a:gd name="T18" fmla="*/ 2147483647 w 768"/>
                <a:gd name="T19" fmla="*/ 2147483647 h 536"/>
                <a:gd name="T20" fmla="*/ 2147483647 w 768"/>
                <a:gd name="T21" fmla="*/ 2147483647 h 536"/>
                <a:gd name="T22" fmla="*/ 2147483647 w 768"/>
                <a:gd name="T23" fmla="*/ 2147483647 h 536"/>
                <a:gd name="T24" fmla="*/ 2147483647 w 768"/>
                <a:gd name="T25" fmla="*/ 2147483647 h 536"/>
                <a:gd name="T26" fmla="*/ 2147483647 w 768"/>
                <a:gd name="T27" fmla="*/ 2147483647 h 536"/>
                <a:gd name="T28" fmla="*/ 0 w 768"/>
                <a:gd name="T29" fmla="*/ 2147483647 h 536"/>
                <a:gd name="T30" fmla="*/ 0 w 768"/>
                <a:gd name="T31" fmla="*/ 2147483647 h 536"/>
                <a:gd name="T32" fmla="*/ 2147483647 w 768"/>
                <a:gd name="T33" fmla="*/ 2147483647 h 536"/>
                <a:gd name="T34" fmla="*/ 2147483647 w 768"/>
                <a:gd name="T35" fmla="*/ 2147483647 h 536"/>
                <a:gd name="T36" fmla="*/ 2147483647 w 768"/>
                <a:gd name="T37" fmla="*/ 2147483647 h 536"/>
                <a:gd name="T38" fmla="*/ 2147483647 w 768"/>
                <a:gd name="T39" fmla="*/ 2147483647 h 536"/>
                <a:gd name="T40" fmla="*/ 2147483647 w 768"/>
                <a:gd name="T41" fmla="*/ 2147483647 h 536"/>
                <a:gd name="T42" fmla="*/ 2147483647 w 768"/>
                <a:gd name="T43" fmla="*/ 2147483647 h 536"/>
                <a:gd name="T44" fmla="*/ 2147483647 w 768"/>
                <a:gd name="T45" fmla="*/ 2147483647 h 536"/>
                <a:gd name="T46" fmla="*/ 2147483647 w 768"/>
                <a:gd name="T47" fmla="*/ 2147483647 h 536"/>
                <a:gd name="T48" fmla="*/ 2147483647 w 768"/>
                <a:gd name="T49" fmla="*/ 2147483647 h 536"/>
                <a:gd name="T50" fmla="*/ 2147483647 w 768"/>
                <a:gd name="T51" fmla="*/ 2147483647 h 536"/>
                <a:gd name="T52" fmla="*/ 2147483647 w 768"/>
                <a:gd name="T53" fmla="*/ 2147483647 h 536"/>
                <a:gd name="T54" fmla="*/ 2147483647 w 768"/>
                <a:gd name="T55" fmla="*/ 2147483647 h 536"/>
                <a:gd name="T56" fmla="*/ 2147483647 w 768"/>
                <a:gd name="T57" fmla="*/ 2147483647 h 536"/>
                <a:gd name="T58" fmla="*/ 2147483647 w 768"/>
                <a:gd name="T59" fmla="*/ 2147483647 h 536"/>
                <a:gd name="T60" fmla="*/ 2147483647 w 768"/>
                <a:gd name="T61" fmla="*/ 2147483647 h 536"/>
                <a:gd name="T62" fmla="*/ 2147483647 w 768"/>
                <a:gd name="T63" fmla="*/ 2147483647 h 536"/>
                <a:gd name="T64" fmla="*/ 2147483647 w 768"/>
                <a:gd name="T65" fmla="*/ 2147483647 h 536"/>
                <a:gd name="T66" fmla="*/ 2147483647 w 768"/>
                <a:gd name="T67" fmla="*/ 2147483647 h 536"/>
                <a:gd name="T68" fmla="*/ 2147483647 w 768"/>
                <a:gd name="T69" fmla="*/ 2147483647 h 536"/>
                <a:gd name="T70" fmla="*/ 2147483647 w 768"/>
                <a:gd name="T71" fmla="*/ 2147483647 h 536"/>
                <a:gd name="T72" fmla="*/ 2147483647 w 768"/>
                <a:gd name="T73" fmla="*/ 2147483647 h 536"/>
                <a:gd name="T74" fmla="*/ 2147483647 w 768"/>
                <a:gd name="T75" fmla="*/ 2147483647 h 536"/>
                <a:gd name="T76" fmla="*/ 2147483647 w 768"/>
                <a:gd name="T77" fmla="*/ 2147483647 h 536"/>
                <a:gd name="T78" fmla="*/ 2147483647 w 768"/>
                <a:gd name="T79" fmla="*/ 2147483647 h 536"/>
                <a:gd name="T80" fmla="*/ 2147483647 w 768"/>
                <a:gd name="T81" fmla="*/ 2147483647 h 536"/>
                <a:gd name="T82" fmla="*/ 2147483647 w 768"/>
                <a:gd name="T83" fmla="*/ 2147483647 h 536"/>
                <a:gd name="T84" fmla="*/ 2147483647 w 768"/>
                <a:gd name="T85" fmla="*/ 2147483647 h 536"/>
                <a:gd name="T86" fmla="*/ 2147483647 w 768"/>
                <a:gd name="T87" fmla="*/ 2147483647 h 536"/>
                <a:gd name="T88" fmla="*/ 2147483647 w 768"/>
                <a:gd name="T89" fmla="*/ 2147483647 h 536"/>
                <a:gd name="T90" fmla="*/ 2147483647 w 768"/>
                <a:gd name="T91" fmla="*/ 2147483647 h 536"/>
                <a:gd name="T92" fmla="*/ 2147483647 w 768"/>
                <a:gd name="T93" fmla="*/ 2147483647 h 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8"/>
                <a:gd name="T142" fmla="*/ 0 h 536"/>
                <a:gd name="T143" fmla="*/ 768 w 768"/>
                <a:gd name="T144" fmla="*/ 536 h 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8" h="536">
                  <a:moveTo>
                    <a:pt x="744" y="152"/>
                  </a:moveTo>
                  <a:lnTo>
                    <a:pt x="768" y="96"/>
                  </a:lnTo>
                  <a:lnTo>
                    <a:pt x="720" y="96"/>
                  </a:lnTo>
                  <a:lnTo>
                    <a:pt x="712" y="80"/>
                  </a:lnTo>
                  <a:lnTo>
                    <a:pt x="680" y="72"/>
                  </a:lnTo>
                  <a:lnTo>
                    <a:pt x="640" y="0"/>
                  </a:lnTo>
                  <a:lnTo>
                    <a:pt x="600" y="0"/>
                  </a:lnTo>
                  <a:lnTo>
                    <a:pt x="592" y="16"/>
                  </a:lnTo>
                  <a:lnTo>
                    <a:pt x="568" y="64"/>
                  </a:lnTo>
                  <a:lnTo>
                    <a:pt x="544" y="64"/>
                  </a:lnTo>
                  <a:lnTo>
                    <a:pt x="536" y="72"/>
                  </a:lnTo>
                  <a:lnTo>
                    <a:pt x="544" y="72"/>
                  </a:lnTo>
                  <a:lnTo>
                    <a:pt x="536" y="72"/>
                  </a:lnTo>
                  <a:lnTo>
                    <a:pt x="528" y="88"/>
                  </a:lnTo>
                  <a:lnTo>
                    <a:pt x="528" y="104"/>
                  </a:lnTo>
                  <a:lnTo>
                    <a:pt x="568" y="112"/>
                  </a:lnTo>
                  <a:lnTo>
                    <a:pt x="576" y="128"/>
                  </a:lnTo>
                  <a:lnTo>
                    <a:pt x="536" y="136"/>
                  </a:lnTo>
                  <a:lnTo>
                    <a:pt x="512" y="152"/>
                  </a:lnTo>
                  <a:lnTo>
                    <a:pt x="480" y="160"/>
                  </a:lnTo>
                  <a:lnTo>
                    <a:pt x="472" y="192"/>
                  </a:lnTo>
                  <a:lnTo>
                    <a:pt x="432" y="192"/>
                  </a:lnTo>
                  <a:lnTo>
                    <a:pt x="384" y="224"/>
                  </a:lnTo>
                  <a:lnTo>
                    <a:pt x="344" y="200"/>
                  </a:lnTo>
                  <a:lnTo>
                    <a:pt x="296" y="200"/>
                  </a:lnTo>
                  <a:lnTo>
                    <a:pt x="264" y="160"/>
                  </a:lnTo>
                  <a:lnTo>
                    <a:pt x="208" y="144"/>
                  </a:lnTo>
                  <a:lnTo>
                    <a:pt x="208" y="104"/>
                  </a:lnTo>
                  <a:lnTo>
                    <a:pt x="184" y="96"/>
                  </a:lnTo>
                  <a:lnTo>
                    <a:pt x="176" y="88"/>
                  </a:lnTo>
                  <a:lnTo>
                    <a:pt x="176" y="96"/>
                  </a:lnTo>
                  <a:lnTo>
                    <a:pt x="176" y="88"/>
                  </a:lnTo>
                  <a:lnTo>
                    <a:pt x="168" y="88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12" y="112"/>
                  </a:lnTo>
                  <a:lnTo>
                    <a:pt x="104" y="152"/>
                  </a:lnTo>
                  <a:lnTo>
                    <a:pt x="80" y="160"/>
                  </a:lnTo>
                  <a:lnTo>
                    <a:pt x="72" y="208"/>
                  </a:lnTo>
                  <a:lnTo>
                    <a:pt x="56" y="224"/>
                  </a:lnTo>
                  <a:lnTo>
                    <a:pt x="32" y="240"/>
                  </a:lnTo>
                  <a:lnTo>
                    <a:pt x="0" y="248"/>
                  </a:lnTo>
                  <a:lnTo>
                    <a:pt x="0" y="264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0" y="288"/>
                  </a:lnTo>
                  <a:lnTo>
                    <a:pt x="8" y="296"/>
                  </a:lnTo>
                  <a:lnTo>
                    <a:pt x="24" y="296"/>
                  </a:lnTo>
                  <a:lnTo>
                    <a:pt x="32" y="312"/>
                  </a:lnTo>
                  <a:lnTo>
                    <a:pt x="48" y="312"/>
                  </a:lnTo>
                  <a:lnTo>
                    <a:pt x="72" y="312"/>
                  </a:lnTo>
                  <a:lnTo>
                    <a:pt x="80" y="320"/>
                  </a:lnTo>
                  <a:lnTo>
                    <a:pt x="64" y="344"/>
                  </a:lnTo>
                  <a:lnTo>
                    <a:pt x="64" y="360"/>
                  </a:lnTo>
                  <a:lnTo>
                    <a:pt x="56" y="368"/>
                  </a:lnTo>
                  <a:lnTo>
                    <a:pt x="64" y="384"/>
                  </a:lnTo>
                  <a:lnTo>
                    <a:pt x="88" y="392"/>
                  </a:lnTo>
                  <a:lnTo>
                    <a:pt x="80" y="400"/>
                  </a:lnTo>
                  <a:lnTo>
                    <a:pt x="88" y="400"/>
                  </a:lnTo>
                  <a:lnTo>
                    <a:pt x="120" y="408"/>
                  </a:lnTo>
                  <a:lnTo>
                    <a:pt x="144" y="424"/>
                  </a:lnTo>
                  <a:lnTo>
                    <a:pt x="168" y="424"/>
                  </a:lnTo>
                  <a:lnTo>
                    <a:pt x="176" y="432"/>
                  </a:lnTo>
                  <a:lnTo>
                    <a:pt x="184" y="432"/>
                  </a:lnTo>
                  <a:lnTo>
                    <a:pt x="192" y="440"/>
                  </a:lnTo>
                  <a:lnTo>
                    <a:pt x="208" y="440"/>
                  </a:lnTo>
                  <a:lnTo>
                    <a:pt x="224" y="440"/>
                  </a:lnTo>
                  <a:lnTo>
                    <a:pt x="240" y="424"/>
                  </a:lnTo>
                  <a:lnTo>
                    <a:pt x="256" y="416"/>
                  </a:lnTo>
                  <a:lnTo>
                    <a:pt x="272" y="416"/>
                  </a:lnTo>
                  <a:lnTo>
                    <a:pt x="288" y="424"/>
                  </a:lnTo>
                  <a:lnTo>
                    <a:pt x="296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04" y="472"/>
                  </a:lnTo>
                  <a:lnTo>
                    <a:pt x="304" y="480"/>
                  </a:lnTo>
                  <a:lnTo>
                    <a:pt x="312" y="488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44" y="512"/>
                  </a:lnTo>
                  <a:lnTo>
                    <a:pt x="336" y="520"/>
                  </a:lnTo>
                  <a:lnTo>
                    <a:pt x="360" y="512"/>
                  </a:lnTo>
                  <a:lnTo>
                    <a:pt x="360" y="496"/>
                  </a:lnTo>
                  <a:lnTo>
                    <a:pt x="400" y="496"/>
                  </a:lnTo>
                  <a:lnTo>
                    <a:pt x="416" y="512"/>
                  </a:lnTo>
                  <a:lnTo>
                    <a:pt x="424" y="520"/>
                  </a:lnTo>
                  <a:lnTo>
                    <a:pt x="432" y="520"/>
                  </a:lnTo>
                  <a:lnTo>
                    <a:pt x="456" y="536"/>
                  </a:lnTo>
                  <a:lnTo>
                    <a:pt x="456" y="520"/>
                  </a:lnTo>
                  <a:lnTo>
                    <a:pt x="488" y="512"/>
                  </a:lnTo>
                  <a:lnTo>
                    <a:pt x="496" y="504"/>
                  </a:lnTo>
                  <a:lnTo>
                    <a:pt x="504" y="504"/>
                  </a:lnTo>
                  <a:lnTo>
                    <a:pt x="512" y="504"/>
                  </a:lnTo>
                  <a:lnTo>
                    <a:pt x="528" y="496"/>
                  </a:lnTo>
                  <a:lnTo>
                    <a:pt x="544" y="488"/>
                  </a:lnTo>
                  <a:lnTo>
                    <a:pt x="568" y="472"/>
                  </a:lnTo>
                  <a:lnTo>
                    <a:pt x="576" y="456"/>
                  </a:lnTo>
                  <a:lnTo>
                    <a:pt x="584" y="440"/>
                  </a:lnTo>
                  <a:lnTo>
                    <a:pt x="600" y="416"/>
                  </a:lnTo>
                  <a:lnTo>
                    <a:pt x="600" y="400"/>
                  </a:lnTo>
                  <a:lnTo>
                    <a:pt x="592" y="392"/>
                  </a:lnTo>
                  <a:lnTo>
                    <a:pt x="600" y="384"/>
                  </a:lnTo>
                  <a:lnTo>
                    <a:pt x="592" y="368"/>
                  </a:lnTo>
                  <a:lnTo>
                    <a:pt x="576" y="328"/>
                  </a:lnTo>
                  <a:lnTo>
                    <a:pt x="576" y="320"/>
                  </a:lnTo>
                  <a:lnTo>
                    <a:pt x="592" y="304"/>
                  </a:lnTo>
                  <a:lnTo>
                    <a:pt x="608" y="296"/>
                  </a:lnTo>
                  <a:lnTo>
                    <a:pt x="608" y="288"/>
                  </a:lnTo>
                  <a:lnTo>
                    <a:pt x="584" y="288"/>
                  </a:lnTo>
                  <a:lnTo>
                    <a:pt x="576" y="288"/>
                  </a:lnTo>
                  <a:lnTo>
                    <a:pt x="568" y="288"/>
                  </a:lnTo>
                  <a:lnTo>
                    <a:pt x="560" y="272"/>
                  </a:lnTo>
                  <a:lnTo>
                    <a:pt x="552" y="264"/>
                  </a:lnTo>
                  <a:lnTo>
                    <a:pt x="568" y="256"/>
                  </a:lnTo>
                  <a:lnTo>
                    <a:pt x="584" y="248"/>
                  </a:lnTo>
                  <a:lnTo>
                    <a:pt x="600" y="232"/>
                  </a:lnTo>
                  <a:lnTo>
                    <a:pt x="608" y="232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56"/>
                  </a:lnTo>
                  <a:lnTo>
                    <a:pt x="640" y="248"/>
                  </a:lnTo>
                  <a:lnTo>
                    <a:pt x="656" y="256"/>
                  </a:lnTo>
                  <a:lnTo>
                    <a:pt x="664" y="272"/>
                  </a:lnTo>
                  <a:lnTo>
                    <a:pt x="664" y="280"/>
                  </a:lnTo>
                  <a:lnTo>
                    <a:pt x="664" y="304"/>
                  </a:lnTo>
                  <a:lnTo>
                    <a:pt x="656" y="328"/>
                  </a:lnTo>
                  <a:lnTo>
                    <a:pt x="672" y="328"/>
                  </a:lnTo>
                  <a:lnTo>
                    <a:pt x="688" y="320"/>
                  </a:lnTo>
                  <a:lnTo>
                    <a:pt x="696" y="312"/>
                  </a:lnTo>
                  <a:lnTo>
                    <a:pt x="704" y="304"/>
                  </a:lnTo>
                  <a:lnTo>
                    <a:pt x="688" y="272"/>
                  </a:lnTo>
                  <a:lnTo>
                    <a:pt x="688" y="264"/>
                  </a:lnTo>
                  <a:lnTo>
                    <a:pt x="688" y="248"/>
                  </a:lnTo>
                  <a:lnTo>
                    <a:pt x="688" y="240"/>
                  </a:lnTo>
                  <a:lnTo>
                    <a:pt x="680" y="224"/>
                  </a:lnTo>
                  <a:lnTo>
                    <a:pt x="688" y="216"/>
                  </a:lnTo>
                  <a:lnTo>
                    <a:pt x="704" y="200"/>
                  </a:lnTo>
                  <a:lnTo>
                    <a:pt x="720" y="200"/>
                  </a:lnTo>
                  <a:lnTo>
                    <a:pt x="728" y="160"/>
                  </a:lnTo>
                  <a:lnTo>
                    <a:pt x="744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9" name="Freeform 683"/>
            <p:cNvSpPr>
              <a:spLocks/>
            </p:cNvSpPr>
            <p:nvPr/>
          </p:nvSpPr>
          <p:spPr bwMode="auto">
            <a:xfrm>
              <a:off x="5965252" y="2542022"/>
              <a:ext cx="536245" cy="26757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0" name="Freeform 684"/>
            <p:cNvSpPr>
              <a:spLocks/>
            </p:cNvSpPr>
            <p:nvPr/>
          </p:nvSpPr>
          <p:spPr bwMode="auto">
            <a:xfrm>
              <a:off x="5825981" y="3046465"/>
              <a:ext cx="139271" cy="64700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2147483647 w 104"/>
                <a:gd name="T25" fmla="*/ 21474836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4"/>
                <a:gd name="T40" fmla="*/ 0 h 48"/>
                <a:gd name="T41" fmla="*/ 104 w 104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1" name="Freeform 685"/>
            <p:cNvSpPr>
              <a:spLocks/>
            </p:cNvSpPr>
            <p:nvPr/>
          </p:nvSpPr>
          <p:spPr bwMode="auto">
            <a:xfrm>
              <a:off x="5965252" y="2542022"/>
              <a:ext cx="536245" cy="26757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2" name="Freeform 686"/>
            <p:cNvSpPr>
              <a:spLocks/>
            </p:cNvSpPr>
            <p:nvPr/>
          </p:nvSpPr>
          <p:spPr bwMode="auto">
            <a:xfrm>
              <a:off x="4815998" y="1897212"/>
              <a:ext cx="183135" cy="398071"/>
            </a:xfrm>
            <a:custGeom>
              <a:avLst/>
              <a:gdLst>
                <a:gd name="T0" fmla="*/ 2147483647 w 136"/>
                <a:gd name="T1" fmla="*/ 2147483647 h 296"/>
                <a:gd name="T2" fmla="*/ 2147483647 w 136"/>
                <a:gd name="T3" fmla="*/ 2147483647 h 296"/>
                <a:gd name="T4" fmla="*/ 2147483647 w 136"/>
                <a:gd name="T5" fmla="*/ 2147483647 h 296"/>
                <a:gd name="T6" fmla="*/ 2147483647 w 136"/>
                <a:gd name="T7" fmla="*/ 2147483647 h 296"/>
                <a:gd name="T8" fmla="*/ 2147483647 w 136"/>
                <a:gd name="T9" fmla="*/ 2147483647 h 296"/>
                <a:gd name="T10" fmla="*/ 2147483647 w 136"/>
                <a:gd name="T11" fmla="*/ 2147483647 h 296"/>
                <a:gd name="T12" fmla="*/ 2147483647 w 136"/>
                <a:gd name="T13" fmla="*/ 2147483647 h 296"/>
                <a:gd name="T14" fmla="*/ 2147483647 w 136"/>
                <a:gd name="T15" fmla="*/ 2147483647 h 296"/>
                <a:gd name="T16" fmla="*/ 2147483647 w 136"/>
                <a:gd name="T17" fmla="*/ 2147483647 h 296"/>
                <a:gd name="T18" fmla="*/ 2147483647 w 136"/>
                <a:gd name="T19" fmla="*/ 2147483647 h 296"/>
                <a:gd name="T20" fmla="*/ 2147483647 w 136"/>
                <a:gd name="T21" fmla="*/ 2147483647 h 296"/>
                <a:gd name="T22" fmla="*/ 2147483647 w 136"/>
                <a:gd name="T23" fmla="*/ 2147483647 h 296"/>
                <a:gd name="T24" fmla="*/ 2147483647 w 136"/>
                <a:gd name="T25" fmla="*/ 2147483647 h 296"/>
                <a:gd name="T26" fmla="*/ 2147483647 w 136"/>
                <a:gd name="T27" fmla="*/ 2147483647 h 296"/>
                <a:gd name="T28" fmla="*/ 2147483647 w 136"/>
                <a:gd name="T29" fmla="*/ 2147483647 h 296"/>
                <a:gd name="T30" fmla="*/ 2147483647 w 136"/>
                <a:gd name="T31" fmla="*/ 2147483647 h 296"/>
                <a:gd name="T32" fmla="*/ 2147483647 w 136"/>
                <a:gd name="T33" fmla="*/ 2147483647 h 296"/>
                <a:gd name="T34" fmla="*/ 2147483647 w 136"/>
                <a:gd name="T35" fmla="*/ 0 h 296"/>
                <a:gd name="T36" fmla="*/ 2147483647 w 136"/>
                <a:gd name="T37" fmla="*/ 0 h 296"/>
                <a:gd name="T38" fmla="*/ 2147483647 w 136"/>
                <a:gd name="T39" fmla="*/ 2147483647 h 296"/>
                <a:gd name="T40" fmla="*/ 2147483647 w 136"/>
                <a:gd name="T41" fmla="*/ 2147483647 h 296"/>
                <a:gd name="T42" fmla="*/ 2147483647 w 136"/>
                <a:gd name="T43" fmla="*/ 2147483647 h 296"/>
                <a:gd name="T44" fmla="*/ 2147483647 w 136"/>
                <a:gd name="T45" fmla="*/ 2147483647 h 296"/>
                <a:gd name="T46" fmla="*/ 2147483647 w 136"/>
                <a:gd name="T47" fmla="*/ 2147483647 h 296"/>
                <a:gd name="T48" fmla="*/ 2147483647 w 136"/>
                <a:gd name="T49" fmla="*/ 2147483647 h 296"/>
                <a:gd name="T50" fmla="*/ 2147483647 w 136"/>
                <a:gd name="T51" fmla="*/ 2147483647 h 296"/>
                <a:gd name="T52" fmla="*/ 2147483647 w 136"/>
                <a:gd name="T53" fmla="*/ 2147483647 h 296"/>
                <a:gd name="T54" fmla="*/ 0 w 136"/>
                <a:gd name="T55" fmla="*/ 2147483647 h 296"/>
                <a:gd name="T56" fmla="*/ 2147483647 w 136"/>
                <a:gd name="T57" fmla="*/ 2147483647 h 296"/>
                <a:gd name="T58" fmla="*/ 2147483647 w 136"/>
                <a:gd name="T59" fmla="*/ 2147483647 h 296"/>
                <a:gd name="T60" fmla="*/ 2147483647 w 136"/>
                <a:gd name="T61" fmla="*/ 2147483647 h 296"/>
                <a:gd name="T62" fmla="*/ 2147483647 w 136"/>
                <a:gd name="T63" fmla="*/ 2147483647 h 296"/>
                <a:gd name="T64" fmla="*/ 2147483647 w 136"/>
                <a:gd name="T65" fmla="*/ 2147483647 h 296"/>
                <a:gd name="T66" fmla="*/ 2147483647 w 136"/>
                <a:gd name="T67" fmla="*/ 2147483647 h 296"/>
                <a:gd name="T68" fmla="*/ 2147483647 w 136"/>
                <a:gd name="T69" fmla="*/ 2147483647 h 296"/>
                <a:gd name="T70" fmla="*/ 2147483647 w 136"/>
                <a:gd name="T71" fmla="*/ 2147483647 h 296"/>
                <a:gd name="T72" fmla="*/ 2147483647 w 136"/>
                <a:gd name="T73" fmla="*/ 2147483647 h 296"/>
                <a:gd name="T74" fmla="*/ 2147483647 w 136"/>
                <a:gd name="T75" fmla="*/ 2147483647 h 296"/>
                <a:gd name="T76" fmla="*/ 2147483647 w 136"/>
                <a:gd name="T77" fmla="*/ 2147483647 h 296"/>
                <a:gd name="T78" fmla="*/ 2147483647 w 136"/>
                <a:gd name="T79" fmla="*/ 2147483647 h 296"/>
                <a:gd name="T80" fmla="*/ 2147483647 w 136"/>
                <a:gd name="T81" fmla="*/ 2147483647 h 296"/>
                <a:gd name="T82" fmla="*/ 2147483647 w 136"/>
                <a:gd name="T83" fmla="*/ 2147483647 h 296"/>
                <a:gd name="T84" fmla="*/ 2147483647 w 136"/>
                <a:gd name="T85" fmla="*/ 2147483647 h 296"/>
                <a:gd name="T86" fmla="*/ 2147483647 w 136"/>
                <a:gd name="T87" fmla="*/ 2147483647 h 296"/>
                <a:gd name="T88" fmla="*/ 2147483647 w 136"/>
                <a:gd name="T89" fmla="*/ 2147483647 h 296"/>
                <a:gd name="T90" fmla="*/ 2147483647 w 136"/>
                <a:gd name="T91" fmla="*/ 2147483647 h 296"/>
                <a:gd name="T92" fmla="*/ 2147483647 w 136"/>
                <a:gd name="T93" fmla="*/ 2147483647 h 296"/>
                <a:gd name="T94" fmla="*/ 2147483647 w 136"/>
                <a:gd name="T95" fmla="*/ 2147483647 h 296"/>
                <a:gd name="T96" fmla="*/ 2147483647 w 136"/>
                <a:gd name="T97" fmla="*/ 2147483647 h 296"/>
                <a:gd name="T98" fmla="*/ 2147483647 w 136"/>
                <a:gd name="T99" fmla="*/ 2147483647 h 296"/>
                <a:gd name="T100" fmla="*/ 2147483647 w 136"/>
                <a:gd name="T101" fmla="*/ 2147483647 h 296"/>
                <a:gd name="T102" fmla="*/ 2147483647 w 136"/>
                <a:gd name="T103" fmla="*/ 2147483647 h 296"/>
                <a:gd name="T104" fmla="*/ 2147483647 w 136"/>
                <a:gd name="T105" fmla="*/ 2147483647 h 2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6"/>
                <a:gd name="T160" fmla="*/ 0 h 296"/>
                <a:gd name="T161" fmla="*/ 136 w 136"/>
                <a:gd name="T162" fmla="*/ 296 h 29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6" h="296">
                  <a:moveTo>
                    <a:pt x="136" y="216"/>
                  </a:moveTo>
                  <a:lnTo>
                    <a:pt x="128" y="216"/>
                  </a:lnTo>
                  <a:lnTo>
                    <a:pt x="120" y="208"/>
                  </a:lnTo>
                  <a:lnTo>
                    <a:pt x="128" y="184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20" y="160"/>
                  </a:lnTo>
                  <a:lnTo>
                    <a:pt x="112" y="152"/>
                  </a:lnTo>
                  <a:lnTo>
                    <a:pt x="120" y="144"/>
                  </a:lnTo>
                  <a:lnTo>
                    <a:pt x="112" y="104"/>
                  </a:lnTo>
                  <a:lnTo>
                    <a:pt x="120" y="80"/>
                  </a:lnTo>
                  <a:lnTo>
                    <a:pt x="112" y="64"/>
                  </a:lnTo>
                  <a:lnTo>
                    <a:pt x="104" y="56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12" y="24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48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48" y="144"/>
                  </a:lnTo>
                  <a:lnTo>
                    <a:pt x="56" y="160"/>
                  </a:lnTo>
                  <a:lnTo>
                    <a:pt x="40" y="192"/>
                  </a:lnTo>
                  <a:lnTo>
                    <a:pt x="16" y="208"/>
                  </a:lnTo>
                  <a:lnTo>
                    <a:pt x="8" y="232"/>
                  </a:lnTo>
                  <a:lnTo>
                    <a:pt x="8" y="264"/>
                  </a:lnTo>
                  <a:lnTo>
                    <a:pt x="16" y="280"/>
                  </a:lnTo>
                  <a:lnTo>
                    <a:pt x="24" y="288"/>
                  </a:lnTo>
                  <a:lnTo>
                    <a:pt x="32" y="296"/>
                  </a:lnTo>
                  <a:lnTo>
                    <a:pt x="48" y="296"/>
                  </a:lnTo>
                  <a:lnTo>
                    <a:pt x="80" y="288"/>
                  </a:lnTo>
                  <a:lnTo>
                    <a:pt x="88" y="288"/>
                  </a:lnTo>
                  <a:lnTo>
                    <a:pt x="136" y="232"/>
                  </a:lnTo>
                  <a:lnTo>
                    <a:pt x="136" y="2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3" name="Freeform 687"/>
            <p:cNvSpPr>
              <a:spLocks/>
            </p:cNvSpPr>
            <p:nvPr/>
          </p:nvSpPr>
          <p:spPr bwMode="auto">
            <a:xfrm>
              <a:off x="5010098" y="2531056"/>
              <a:ext cx="9870" cy="10966"/>
            </a:xfrm>
            <a:custGeom>
              <a:avLst/>
              <a:gdLst>
                <a:gd name="T0" fmla="*/ 2147483647 w 8"/>
                <a:gd name="T1" fmla="*/ 2147483647 h 8"/>
                <a:gd name="T2" fmla="*/ 0 w 8"/>
                <a:gd name="T3" fmla="*/ 0 h 8"/>
                <a:gd name="T4" fmla="*/ 0 w 8"/>
                <a:gd name="T5" fmla="*/ 2147483647 h 8"/>
                <a:gd name="T6" fmla="*/ 2147483647 w 8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8" y="8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4" name="Freeform 688"/>
            <p:cNvSpPr>
              <a:spLocks/>
            </p:cNvSpPr>
            <p:nvPr/>
          </p:nvSpPr>
          <p:spPr bwMode="auto">
            <a:xfrm>
              <a:off x="4934432" y="1446502"/>
              <a:ext cx="2597884" cy="1395993"/>
            </a:xfrm>
            <a:custGeom>
              <a:avLst/>
              <a:gdLst>
                <a:gd name="T0" fmla="*/ 2147483647 w 1936"/>
                <a:gd name="T1" fmla="*/ 2147483647 h 1040"/>
                <a:gd name="T2" fmla="*/ 2147483647 w 1936"/>
                <a:gd name="T3" fmla="*/ 2147483647 h 1040"/>
                <a:gd name="T4" fmla="*/ 2147483647 w 1936"/>
                <a:gd name="T5" fmla="*/ 2147483647 h 1040"/>
                <a:gd name="T6" fmla="*/ 2147483647 w 1936"/>
                <a:gd name="T7" fmla="*/ 2147483647 h 1040"/>
                <a:gd name="T8" fmla="*/ 2147483647 w 1936"/>
                <a:gd name="T9" fmla="*/ 2147483647 h 1040"/>
                <a:gd name="T10" fmla="*/ 2147483647 w 1936"/>
                <a:gd name="T11" fmla="*/ 2147483647 h 1040"/>
                <a:gd name="T12" fmla="*/ 2147483647 w 1936"/>
                <a:gd name="T13" fmla="*/ 2147483647 h 1040"/>
                <a:gd name="T14" fmla="*/ 2147483647 w 1936"/>
                <a:gd name="T15" fmla="*/ 2147483647 h 1040"/>
                <a:gd name="T16" fmla="*/ 2147483647 w 1936"/>
                <a:gd name="T17" fmla="*/ 2147483647 h 1040"/>
                <a:gd name="T18" fmla="*/ 2147483647 w 1936"/>
                <a:gd name="T19" fmla="*/ 2147483647 h 1040"/>
                <a:gd name="T20" fmla="*/ 2147483647 w 1936"/>
                <a:gd name="T21" fmla="*/ 2147483647 h 1040"/>
                <a:gd name="T22" fmla="*/ 2147483647 w 1936"/>
                <a:gd name="T23" fmla="*/ 2147483647 h 1040"/>
                <a:gd name="T24" fmla="*/ 2147483647 w 1936"/>
                <a:gd name="T25" fmla="*/ 2147483647 h 1040"/>
                <a:gd name="T26" fmla="*/ 2147483647 w 1936"/>
                <a:gd name="T27" fmla="*/ 2147483647 h 1040"/>
                <a:gd name="T28" fmla="*/ 2147483647 w 1936"/>
                <a:gd name="T29" fmla="*/ 2147483647 h 1040"/>
                <a:gd name="T30" fmla="*/ 2147483647 w 1936"/>
                <a:gd name="T31" fmla="*/ 2147483647 h 1040"/>
                <a:gd name="T32" fmla="*/ 2147483647 w 1936"/>
                <a:gd name="T33" fmla="*/ 2147483647 h 1040"/>
                <a:gd name="T34" fmla="*/ 2147483647 w 1936"/>
                <a:gd name="T35" fmla="*/ 2147483647 h 1040"/>
                <a:gd name="T36" fmla="*/ 2147483647 w 1936"/>
                <a:gd name="T37" fmla="*/ 2147483647 h 1040"/>
                <a:gd name="T38" fmla="*/ 2147483647 w 1936"/>
                <a:gd name="T39" fmla="*/ 2147483647 h 1040"/>
                <a:gd name="T40" fmla="*/ 2147483647 w 1936"/>
                <a:gd name="T41" fmla="*/ 2147483647 h 1040"/>
                <a:gd name="T42" fmla="*/ 2147483647 w 1936"/>
                <a:gd name="T43" fmla="*/ 2147483647 h 1040"/>
                <a:gd name="T44" fmla="*/ 2147483647 w 1936"/>
                <a:gd name="T45" fmla="*/ 2147483647 h 1040"/>
                <a:gd name="T46" fmla="*/ 2147483647 w 1936"/>
                <a:gd name="T47" fmla="*/ 2147483647 h 1040"/>
                <a:gd name="T48" fmla="*/ 2147483647 w 1936"/>
                <a:gd name="T49" fmla="*/ 2147483647 h 1040"/>
                <a:gd name="T50" fmla="*/ 2147483647 w 1936"/>
                <a:gd name="T51" fmla="*/ 2147483647 h 1040"/>
                <a:gd name="T52" fmla="*/ 2147483647 w 1936"/>
                <a:gd name="T53" fmla="*/ 2147483647 h 1040"/>
                <a:gd name="T54" fmla="*/ 2147483647 w 1936"/>
                <a:gd name="T55" fmla="*/ 2147483647 h 1040"/>
                <a:gd name="T56" fmla="*/ 2147483647 w 1936"/>
                <a:gd name="T57" fmla="*/ 2147483647 h 1040"/>
                <a:gd name="T58" fmla="*/ 2147483647 w 1936"/>
                <a:gd name="T59" fmla="*/ 2147483647 h 1040"/>
                <a:gd name="T60" fmla="*/ 2147483647 w 1936"/>
                <a:gd name="T61" fmla="*/ 2147483647 h 1040"/>
                <a:gd name="T62" fmla="*/ 2147483647 w 1936"/>
                <a:gd name="T63" fmla="*/ 2147483647 h 1040"/>
                <a:gd name="T64" fmla="*/ 2147483647 w 1936"/>
                <a:gd name="T65" fmla="*/ 2147483647 h 1040"/>
                <a:gd name="T66" fmla="*/ 2147483647 w 1936"/>
                <a:gd name="T67" fmla="*/ 2147483647 h 1040"/>
                <a:gd name="T68" fmla="*/ 2147483647 w 1936"/>
                <a:gd name="T69" fmla="*/ 2147483647 h 1040"/>
                <a:gd name="T70" fmla="*/ 2147483647 w 1936"/>
                <a:gd name="T71" fmla="*/ 2147483647 h 1040"/>
                <a:gd name="T72" fmla="*/ 2147483647 w 1936"/>
                <a:gd name="T73" fmla="*/ 2147483647 h 1040"/>
                <a:gd name="T74" fmla="*/ 2147483647 w 1936"/>
                <a:gd name="T75" fmla="*/ 2147483647 h 1040"/>
                <a:gd name="T76" fmla="*/ 2147483647 w 1936"/>
                <a:gd name="T77" fmla="*/ 2147483647 h 1040"/>
                <a:gd name="T78" fmla="*/ 2147483647 w 1936"/>
                <a:gd name="T79" fmla="*/ 2147483647 h 1040"/>
                <a:gd name="T80" fmla="*/ 2147483647 w 1936"/>
                <a:gd name="T81" fmla="*/ 2147483647 h 1040"/>
                <a:gd name="T82" fmla="*/ 2147483647 w 1936"/>
                <a:gd name="T83" fmla="*/ 2147483647 h 1040"/>
                <a:gd name="T84" fmla="*/ 2147483647 w 1936"/>
                <a:gd name="T85" fmla="*/ 2147483647 h 1040"/>
                <a:gd name="T86" fmla="*/ 2147483647 w 1936"/>
                <a:gd name="T87" fmla="*/ 2147483647 h 1040"/>
                <a:gd name="T88" fmla="*/ 2147483647 w 1936"/>
                <a:gd name="T89" fmla="*/ 2147483647 h 1040"/>
                <a:gd name="T90" fmla="*/ 2147483647 w 1936"/>
                <a:gd name="T91" fmla="*/ 2147483647 h 1040"/>
                <a:gd name="T92" fmla="*/ 2147483647 w 1936"/>
                <a:gd name="T93" fmla="*/ 2147483647 h 1040"/>
                <a:gd name="T94" fmla="*/ 2147483647 w 1936"/>
                <a:gd name="T95" fmla="*/ 2147483647 h 1040"/>
                <a:gd name="T96" fmla="*/ 2147483647 w 1936"/>
                <a:gd name="T97" fmla="*/ 2147483647 h 1040"/>
                <a:gd name="T98" fmla="*/ 2147483647 w 1936"/>
                <a:gd name="T99" fmla="*/ 2147483647 h 1040"/>
                <a:gd name="T100" fmla="*/ 2147483647 w 1936"/>
                <a:gd name="T101" fmla="*/ 2147483647 h 1040"/>
                <a:gd name="T102" fmla="*/ 2147483647 w 1936"/>
                <a:gd name="T103" fmla="*/ 2147483647 h 1040"/>
                <a:gd name="T104" fmla="*/ 2147483647 w 1936"/>
                <a:gd name="T105" fmla="*/ 2147483647 h 1040"/>
                <a:gd name="T106" fmla="*/ 2147483647 w 1936"/>
                <a:gd name="T107" fmla="*/ 2147483647 h 1040"/>
                <a:gd name="T108" fmla="*/ 2147483647 w 1936"/>
                <a:gd name="T109" fmla="*/ 2147483647 h 1040"/>
                <a:gd name="T110" fmla="*/ 2147483647 w 1936"/>
                <a:gd name="T111" fmla="*/ 2147483647 h 1040"/>
                <a:gd name="T112" fmla="*/ 2147483647 w 1936"/>
                <a:gd name="T113" fmla="*/ 2147483647 h 1040"/>
                <a:gd name="T114" fmla="*/ 2147483647 w 1936"/>
                <a:gd name="T115" fmla="*/ 2147483647 h 1040"/>
                <a:gd name="T116" fmla="*/ 2147483647 w 1936"/>
                <a:gd name="T117" fmla="*/ 2147483647 h 1040"/>
                <a:gd name="T118" fmla="*/ 2147483647 w 1936"/>
                <a:gd name="T119" fmla="*/ 2147483647 h 1040"/>
                <a:gd name="T120" fmla="*/ 2147483647 w 1936"/>
                <a:gd name="T121" fmla="*/ 2147483647 h 10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36"/>
                <a:gd name="T184" fmla="*/ 0 h 1040"/>
                <a:gd name="T185" fmla="*/ 1936 w 1936"/>
                <a:gd name="T186" fmla="*/ 1040 h 10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36" h="1040">
                  <a:moveTo>
                    <a:pt x="1928" y="504"/>
                  </a:moveTo>
                  <a:lnTo>
                    <a:pt x="1936" y="384"/>
                  </a:lnTo>
                  <a:lnTo>
                    <a:pt x="1920" y="376"/>
                  </a:lnTo>
                  <a:lnTo>
                    <a:pt x="1912" y="376"/>
                  </a:lnTo>
                  <a:lnTo>
                    <a:pt x="1896" y="360"/>
                  </a:lnTo>
                  <a:lnTo>
                    <a:pt x="1880" y="352"/>
                  </a:lnTo>
                  <a:lnTo>
                    <a:pt x="1856" y="352"/>
                  </a:lnTo>
                  <a:lnTo>
                    <a:pt x="1840" y="344"/>
                  </a:lnTo>
                  <a:lnTo>
                    <a:pt x="1824" y="344"/>
                  </a:lnTo>
                  <a:lnTo>
                    <a:pt x="1816" y="344"/>
                  </a:lnTo>
                  <a:lnTo>
                    <a:pt x="1824" y="376"/>
                  </a:lnTo>
                  <a:lnTo>
                    <a:pt x="1808" y="384"/>
                  </a:lnTo>
                  <a:lnTo>
                    <a:pt x="1792" y="376"/>
                  </a:lnTo>
                  <a:lnTo>
                    <a:pt x="1784" y="360"/>
                  </a:lnTo>
                  <a:lnTo>
                    <a:pt x="1784" y="352"/>
                  </a:lnTo>
                  <a:lnTo>
                    <a:pt x="1760" y="352"/>
                  </a:lnTo>
                  <a:lnTo>
                    <a:pt x="1752" y="360"/>
                  </a:lnTo>
                  <a:lnTo>
                    <a:pt x="1728" y="352"/>
                  </a:lnTo>
                  <a:lnTo>
                    <a:pt x="1704" y="352"/>
                  </a:lnTo>
                  <a:lnTo>
                    <a:pt x="1696" y="360"/>
                  </a:lnTo>
                  <a:lnTo>
                    <a:pt x="1680" y="344"/>
                  </a:lnTo>
                  <a:lnTo>
                    <a:pt x="1680" y="320"/>
                  </a:lnTo>
                  <a:lnTo>
                    <a:pt x="1656" y="304"/>
                  </a:lnTo>
                  <a:lnTo>
                    <a:pt x="1616" y="304"/>
                  </a:lnTo>
                  <a:lnTo>
                    <a:pt x="1576" y="304"/>
                  </a:lnTo>
                  <a:lnTo>
                    <a:pt x="1576" y="296"/>
                  </a:lnTo>
                  <a:lnTo>
                    <a:pt x="1568" y="288"/>
                  </a:lnTo>
                  <a:lnTo>
                    <a:pt x="1544" y="272"/>
                  </a:lnTo>
                  <a:lnTo>
                    <a:pt x="1544" y="256"/>
                  </a:lnTo>
                  <a:lnTo>
                    <a:pt x="1448" y="232"/>
                  </a:lnTo>
                  <a:lnTo>
                    <a:pt x="1448" y="240"/>
                  </a:lnTo>
                  <a:lnTo>
                    <a:pt x="1424" y="256"/>
                  </a:lnTo>
                  <a:lnTo>
                    <a:pt x="1432" y="280"/>
                  </a:lnTo>
                  <a:lnTo>
                    <a:pt x="1408" y="288"/>
                  </a:lnTo>
                  <a:lnTo>
                    <a:pt x="1392" y="288"/>
                  </a:lnTo>
                  <a:lnTo>
                    <a:pt x="1368" y="280"/>
                  </a:lnTo>
                  <a:lnTo>
                    <a:pt x="1360" y="288"/>
                  </a:lnTo>
                  <a:lnTo>
                    <a:pt x="1344" y="280"/>
                  </a:lnTo>
                  <a:lnTo>
                    <a:pt x="1328" y="272"/>
                  </a:lnTo>
                  <a:lnTo>
                    <a:pt x="1328" y="296"/>
                  </a:lnTo>
                  <a:lnTo>
                    <a:pt x="1312" y="312"/>
                  </a:lnTo>
                  <a:lnTo>
                    <a:pt x="1296" y="288"/>
                  </a:lnTo>
                  <a:lnTo>
                    <a:pt x="1280" y="264"/>
                  </a:lnTo>
                  <a:lnTo>
                    <a:pt x="1296" y="240"/>
                  </a:lnTo>
                  <a:lnTo>
                    <a:pt x="1296" y="224"/>
                  </a:lnTo>
                  <a:lnTo>
                    <a:pt x="1280" y="208"/>
                  </a:lnTo>
                  <a:lnTo>
                    <a:pt x="1264" y="200"/>
                  </a:lnTo>
                  <a:lnTo>
                    <a:pt x="1248" y="200"/>
                  </a:lnTo>
                  <a:lnTo>
                    <a:pt x="1240" y="192"/>
                  </a:lnTo>
                  <a:lnTo>
                    <a:pt x="1224" y="184"/>
                  </a:lnTo>
                  <a:lnTo>
                    <a:pt x="1216" y="200"/>
                  </a:lnTo>
                  <a:lnTo>
                    <a:pt x="1208" y="216"/>
                  </a:lnTo>
                  <a:lnTo>
                    <a:pt x="1168" y="216"/>
                  </a:lnTo>
                  <a:lnTo>
                    <a:pt x="1152" y="208"/>
                  </a:lnTo>
                  <a:lnTo>
                    <a:pt x="1144" y="192"/>
                  </a:lnTo>
                  <a:lnTo>
                    <a:pt x="1112" y="192"/>
                  </a:lnTo>
                  <a:lnTo>
                    <a:pt x="1088" y="208"/>
                  </a:lnTo>
                  <a:lnTo>
                    <a:pt x="1088" y="192"/>
                  </a:lnTo>
                  <a:lnTo>
                    <a:pt x="1072" y="176"/>
                  </a:lnTo>
                  <a:lnTo>
                    <a:pt x="1056" y="176"/>
                  </a:lnTo>
                  <a:lnTo>
                    <a:pt x="1040" y="192"/>
                  </a:lnTo>
                  <a:lnTo>
                    <a:pt x="1016" y="208"/>
                  </a:lnTo>
                  <a:lnTo>
                    <a:pt x="992" y="224"/>
                  </a:lnTo>
                  <a:lnTo>
                    <a:pt x="1008" y="200"/>
                  </a:lnTo>
                  <a:lnTo>
                    <a:pt x="1024" y="192"/>
                  </a:lnTo>
                  <a:lnTo>
                    <a:pt x="1048" y="152"/>
                  </a:lnTo>
                  <a:lnTo>
                    <a:pt x="1064" y="136"/>
                  </a:lnTo>
                  <a:lnTo>
                    <a:pt x="1080" y="112"/>
                  </a:lnTo>
                  <a:lnTo>
                    <a:pt x="1072" y="72"/>
                  </a:lnTo>
                  <a:lnTo>
                    <a:pt x="1040" y="48"/>
                  </a:lnTo>
                  <a:lnTo>
                    <a:pt x="1016" y="40"/>
                  </a:lnTo>
                  <a:lnTo>
                    <a:pt x="1016" y="32"/>
                  </a:lnTo>
                  <a:lnTo>
                    <a:pt x="1000" y="0"/>
                  </a:lnTo>
                  <a:lnTo>
                    <a:pt x="968" y="0"/>
                  </a:lnTo>
                  <a:lnTo>
                    <a:pt x="936" y="32"/>
                  </a:lnTo>
                  <a:lnTo>
                    <a:pt x="928" y="64"/>
                  </a:lnTo>
                  <a:lnTo>
                    <a:pt x="888" y="88"/>
                  </a:lnTo>
                  <a:lnTo>
                    <a:pt x="864" y="72"/>
                  </a:lnTo>
                  <a:lnTo>
                    <a:pt x="824" y="88"/>
                  </a:lnTo>
                  <a:lnTo>
                    <a:pt x="784" y="112"/>
                  </a:lnTo>
                  <a:lnTo>
                    <a:pt x="760" y="136"/>
                  </a:lnTo>
                  <a:lnTo>
                    <a:pt x="752" y="184"/>
                  </a:lnTo>
                  <a:lnTo>
                    <a:pt x="688" y="200"/>
                  </a:lnTo>
                  <a:lnTo>
                    <a:pt x="680" y="216"/>
                  </a:lnTo>
                  <a:lnTo>
                    <a:pt x="680" y="256"/>
                  </a:lnTo>
                  <a:lnTo>
                    <a:pt x="672" y="248"/>
                  </a:lnTo>
                  <a:lnTo>
                    <a:pt x="648" y="240"/>
                  </a:lnTo>
                  <a:lnTo>
                    <a:pt x="632" y="264"/>
                  </a:lnTo>
                  <a:lnTo>
                    <a:pt x="624" y="256"/>
                  </a:lnTo>
                  <a:lnTo>
                    <a:pt x="624" y="248"/>
                  </a:lnTo>
                  <a:lnTo>
                    <a:pt x="608" y="232"/>
                  </a:lnTo>
                  <a:lnTo>
                    <a:pt x="600" y="232"/>
                  </a:lnTo>
                  <a:lnTo>
                    <a:pt x="592" y="256"/>
                  </a:lnTo>
                  <a:lnTo>
                    <a:pt x="592" y="280"/>
                  </a:lnTo>
                  <a:lnTo>
                    <a:pt x="592" y="312"/>
                  </a:lnTo>
                  <a:lnTo>
                    <a:pt x="584" y="320"/>
                  </a:lnTo>
                  <a:lnTo>
                    <a:pt x="576" y="304"/>
                  </a:lnTo>
                  <a:lnTo>
                    <a:pt x="584" y="272"/>
                  </a:lnTo>
                  <a:lnTo>
                    <a:pt x="576" y="248"/>
                  </a:lnTo>
                  <a:lnTo>
                    <a:pt x="576" y="232"/>
                  </a:lnTo>
                  <a:lnTo>
                    <a:pt x="552" y="224"/>
                  </a:lnTo>
                  <a:lnTo>
                    <a:pt x="528" y="224"/>
                  </a:lnTo>
                  <a:lnTo>
                    <a:pt x="512" y="280"/>
                  </a:lnTo>
                  <a:lnTo>
                    <a:pt x="504" y="288"/>
                  </a:lnTo>
                  <a:lnTo>
                    <a:pt x="496" y="304"/>
                  </a:lnTo>
                  <a:lnTo>
                    <a:pt x="504" y="320"/>
                  </a:lnTo>
                  <a:lnTo>
                    <a:pt x="504" y="344"/>
                  </a:lnTo>
                  <a:lnTo>
                    <a:pt x="504" y="352"/>
                  </a:lnTo>
                  <a:lnTo>
                    <a:pt x="528" y="376"/>
                  </a:lnTo>
                  <a:lnTo>
                    <a:pt x="512" y="400"/>
                  </a:lnTo>
                  <a:lnTo>
                    <a:pt x="488" y="376"/>
                  </a:lnTo>
                  <a:lnTo>
                    <a:pt x="456" y="352"/>
                  </a:lnTo>
                  <a:lnTo>
                    <a:pt x="432" y="352"/>
                  </a:lnTo>
                  <a:lnTo>
                    <a:pt x="416" y="352"/>
                  </a:lnTo>
                  <a:lnTo>
                    <a:pt x="416" y="376"/>
                  </a:lnTo>
                  <a:lnTo>
                    <a:pt x="408" y="384"/>
                  </a:lnTo>
                  <a:lnTo>
                    <a:pt x="392" y="376"/>
                  </a:lnTo>
                  <a:lnTo>
                    <a:pt x="376" y="384"/>
                  </a:lnTo>
                  <a:lnTo>
                    <a:pt x="360" y="392"/>
                  </a:lnTo>
                  <a:lnTo>
                    <a:pt x="344" y="392"/>
                  </a:lnTo>
                  <a:lnTo>
                    <a:pt x="336" y="384"/>
                  </a:lnTo>
                  <a:lnTo>
                    <a:pt x="320" y="392"/>
                  </a:lnTo>
                  <a:lnTo>
                    <a:pt x="296" y="408"/>
                  </a:lnTo>
                  <a:lnTo>
                    <a:pt x="264" y="424"/>
                  </a:lnTo>
                  <a:lnTo>
                    <a:pt x="256" y="424"/>
                  </a:lnTo>
                  <a:lnTo>
                    <a:pt x="248" y="448"/>
                  </a:lnTo>
                  <a:lnTo>
                    <a:pt x="240" y="448"/>
                  </a:lnTo>
                  <a:lnTo>
                    <a:pt x="224" y="432"/>
                  </a:lnTo>
                  <a:lnTo>
                    <a:pt x="232" y="424"/>
                  </a:lnTo>
                  <a:lnTo>
                    <a:pt x="240" y="416"/>
                  </a:lnTo>
                  <a:lnTo>
                    <a:pt x="240" y="400"/>
                  </a:lnTo>
                  <a:lnTo>
                    <a:pt x="224" y="392"/>
                  </a:lnTo>
                  <a:lnTo>
                    <a:pt x="216" y="392"/>
                  </a:lnTo>
                  <a:lnTo>
                    <a:pt x="200" y="392"/>
                  </a:lnTo>
                  <a:lnTo>
                    <a:pt x="208" y="408"/>
                  </a:lnTo>
                  <a:lnTo>
                    <a:pt x="208" y="432"/>
                  </a:lnTo>
                  <a:lnTo>
                    <a:pt x="216" y="448"/>
                  </a:lnTo>
                  <a:lnTo>
                    <a:pt x="208" y="472"/>
                  </a:lnTo>
                  <a:lnTo>
                    <a:pt x="200" y="464"/>
                  </a:lnTo>
                  <a:lnTo>
                    <a:pt x="184" y="464"/>
                  </a:lnTo>
                  <a:lnTo>
                    <a:pt x="176" y="472"/>
                  </a:lnTo>
                  <a:lnTo>
                    <a:pt x="160" y="480"/>
                  </a:lnTo>
                  <a:lnTo>
                    <a:pt x="152" y="488"/>
                  </a:lnTo>
                  <a:lnTo>
                    <a:pt x="168" y="520"/>
                  </a:lnTo>
                  <a:lnTo>
                    <a:pt x="160" y="512"/>
                  </a:lnTo>
                  <a:lnTo>
                    <a:pt x="136" y="512"/>
                  </a:lnTo>
                  <a:lnTo>
                    <a:pt x="120" y="504"/>
                  </a:lnTo>
                  <a:lnTo>
                    <a:pt x="120" y="512"/>
                  </a:lnTo>
                  <a:lnTo>
                    <a:pt x="128" y="528"/>
                  </a:lnTo>
                  <a:lnTo>
                    <a:pt x="136" y="536"/>
                  </a:lnTo>
                  <a:lnTo>
                    <a:pt x="128" y="544"/>
                  </a:lnTo>
                  <a:lnTo>
                    <a:pt x="104" y="528"/>
                  </a:lnTo>
                  <a:lnTo>
                    <a:pt x="96" y="520"/>
                  </a:lnTo>
                  <a:lnTo>
                    <a:pt x="96" y="512"/>
                  </a:lnTo>
                  <a:lnTo>
                    <a:pt x="88" y="488"/>
                  </a:lnTo>
                  <a:lnTo>
                    <a:pt x="96" y="480"/>
                  </a:lnTo>
                  <a:lnTo>
                    <a:pt x="96" y="472"/>
                  </a:lnTo>
                  <a:lnTo>
                    <a:pt x="80" y="464"/>
                  </a:lnTo>
                  <a:lnTo>
                    <a:pt x="64" y="448"/>
                  </a:lnTo>
                  <a:lnTo>
                    <a:pt x="56" y="440"/>
                  </a:lnTo>
                  <a:lnTo>
                    <a:pt x="64" y="440"/>
                  </a:lnTo>
                  <a:lnTo>
                    <a:pt x="72" y="448"/>
                  </a:lnTo>
                  <a:lnTo>
                    <a:pt x="88" y="448"/>
                  </a:lnTo>
                  <a:lnTo>
                    <a:pt x="96" y="464"/>
                  </a:lnTo>
                  <a:lnTo>
                    <a:pt x="128" y="472"/>
                  </a:lnTo>
                  <a:lnTo>
                    <a:pt x="152" y="464"/>
                  </a:lnTo>
                  <a:lnTo>
                    <a:pt x="168" y="456"/>
                  </a:lnTo>
                  <a:lnTo>
                    <a:pt x="176" y="432"/>
                  </a:lnTo>
                  <a:lnTo>
                    <a:pt x="144" y="400"/>
                  </a:lnTo>
                  <a:lnTo>
                    <a:pt x="120" y="384"/>
                  </a:lnTo>
                  <a:lnTo>
                    <a:pt x="104" y="368"/>
                  </a:lnTo>
                  <a:lnTo>
                    <a:pt x="80" y="360"/>
                  </a:lnTo>
                  <a:lnTo>
                    <a:pt x="72" y="360"/>
                  </a:lnTo>
                  <a:lnTo>
                    <a:pt x="72" y="344"/>
                  </a:lnTo>
                  <a:lnTo>
                    <a:pt x="56" y="344"/>
                  </a:lnTo>
                  <a:lnTo>
                    <a:pt x="40" y="344"/>
                  </a:lnTo>
                  <a:lnTo>
                    <a:pt x="32" y="352"/>
                  </a:lnTo>
                  <a:lnTo>
                    <a:pt x="16" y="368"/>
                  </a:lnTo>
                  <a:lnTo>
                    <a:pt x="16" y="376"/>
                  </a:lnTo>
                  <a:lnTo>
                    <a:pt x="16" y="384"/>
                  </a:lnTo>
                  <a:lnTo>
                    <a:pt x="8" y="392"/>
                  </a:lnTo>
                  <a:lnTo>
                    <a:pt x="16" y="400"/>
                  </a:lnTo>
                  <a:lnTo>
                    <a:pt x="24" y="408"/>
                  </a:lnTo>
                  <a:lnTo>
                    <a:pt x="32" y="424"/>
                  </a:lnTo>
                  <a:lnTo>
                    <a:pt x="16" y="448"/>
                  </a:lnTo>
                  <a:lnTo>
                    <a:pt x="32" y="488"/>
                  </a:lnTo>
                  <a:lnTo>
                    <a:pt x="24" y="496"/>
                  </a:lnTo>
                  <a:lnTo>
                    <a:pt x="32" y="504"/>
                  </a:lnTo>
                  <a:lnTo>
                    <a:pt x="24" y="504"/>
                  </a:lnTo>
                  <a:lnTo>
                    <a:pt x="32" y="512"/>
                  </a:lnTo>
                  <a:lnTo>
                    <a:pt x="32" y="520"/>
                  </a:lnTo>
                  <a:lnTo>
                    <a:pt x="40" y="528"/>
                  </a:lnTo>
                  <a:lnTo>
                    <a:pt x="32" y="544"/>
                  </a:lnTo>
                  <a:lnTo>
                    <a:pt x="40" y="560"/>
                  </a:lnTo>
                  <a:lnTo>
                    <a:pt x="48" y="560"/>
                  </a:lnTo>
                  <a:lnTo>
                    <a:pt x="48" y="568"/>
                  </a:lnTo>
                  <a:lnTo>
                    <a:pt x="0" y="624"/>
                  </a:lnTo>
                  <a:lnTo>
                    <a:pt x="8" y="624"/>
                  </a:lnTo>
                  <a:lnTo>
                    <a:pt x="16" y="632"/>
                  </a:lnTo>
                  <a:lnTo>
                    <a:pt x="16" y="648"/>
                  </a:lnTo>
                  <a:lnTo>
                    <a:pt x="8" y="648"/>
                  </a:lnTo>
                  <a:lnTo>
                    <a:pt x="8" y="656"/>
                  </a:lnTo>
                  <a:lnTo>
                    <a:pt x="8" y="672"/>
                  </a:lnTo>
                  <a:lnTo>
                    <a:pt x="8" y="680"/>
                  </a:lnTo>
                  <a:lnTo>
                    <a:pt x="0" y="712"/>
                  </a:lnTo>
                  <a:lnTo>
                    <a:pt x="8" y="728"/>
                  </a:lnTo>
                  <a:lnTo>
                    <a:pt x="24" y="736"/>
                  </a:lnTo>
                  <a:lnTo>
                    <a:pt x="40" y="744"/>
                  </a:lnTo>
                  <a:lnTo>
                    <a:pt x="56" y="776"/>
                  </a:lnTo>
                  <a:lnTo>
                    <a:pt x="64" y="784"/>
                  </a:lnTo>
                  <a:lnTo>
                    <a:pt x="64" y="792"/>
                  </a:lnTo>
                  <a:lnTo>
                    <a:pt x="48" y="800"/>
                  </a:lnTo>
                  <a:lnTo>
                    <a:pt x="56" y="816"/>
                  </a:lnTo>
                  <a:lnTo>
                    <a:pt x="64" y="816"/>
                  </a:lnTo>
                  <a:lnTo>
                    <a:pt x="72" y="816"/>
                  </a:lnTo>
                  <a:lnTo>
                    <a:pt x="88" y="832"/>
                  </a:lnTo>
                  <a:lnTo>
                    <a:pt x="136" y="856"/>
                  </a:lnTo>
                  <a:lnTo>
                    <a:pt x="144" y="856"/>
                  </a:lnTo>
                  <a:lnTo>
                    <a:pt x="136" y="872"/>
                  </a:lnTo>
                  <a:lnTo>
                    <a:pt x="128" y="880"/>
                  </a:lnTo>
                  <a:lnTo>
                    <a:pt x="120" y="888"/>
                  </a:lnTo>
                  <a:lnTo>
                    <a:pt x="112" y="896"/>
                  </a:lnTo>
                  <a:lnTo>
                    <a:pt x="128" y="896"/>
                  </a:lnTo>
                  <a:lnTo>
                    <a:pt x="120" y="912"/>
                  </a:lnTo>
                  <a:lnTo>
                    <a:pt x="104" y="928"/>
                  </a:lnTo>
                  <a:lnTo>
                    <a:pt x="120" y="944"/>
                  </a:lnTo>
                  <a:lnTo>
                    <a:pt x="144" y="952"/>
                  </a:lnTo>
                  <a:lnTo>
                    <a:pt x="160" y="976"/>
                  </a:lnTo>
                  <a:lnTo>
                    <a:pt x="160" y="984"/>
                  </a:lnTo>
                  <a:lnTo>
                    <a:pt x="168" y="992"/>
                  </a:lnTo>
                  <a:lnTo>
                    <a:pt x="184" y="992"/>
                  </a:lnTo>
                  <a:lnTo>
                    <a:pt x="192" y="1000"/>
                  </a:lnTo>
                  <a:lnTo>
                    <a:pt x="200" y="1016"/>
                  </a:lnTo>
                  <a:lnTo>
                    <a:pt x="200" y="1024"/>
                  </a:lnTo>
                  <a:lnTo>
                    <a:pt x="208" y="1032"/>
                  </a:lnTo>
                  <a:lnTo>
                    <a:pt x="224" y="1032"/>
                  </a:lnTo>
                  <a:lnTo>
                    <a:pt x="240" y="1024"/>
                  </a:lnTo>
                  <a:lnTo>
                    <a:pt x="248" y="1032"/>
                  </a:lnTo>
                  <a:lnTo>
                    <a:pt x="248" y="1040"/>
                  </a:lnTo>
                  <a:lnTo>
                    <a:pt x="256" y="1024"/>
                  </a:lnTo>
                  <a:lnTo>
                    <a:pt x="272" y="1008"/>
                  </a:lnTo>
                  <a:lnTo>
                    <a:pt x="256" y="976"/>
                  </a:lnTo>
                  <a:lnTo>
                    <a:pt x="224" y="936"/>
                  </a:lnTo>
                  <a:lnTo>
                    <a:pt x="240" y="912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40" y="888"/>
                  </a:lnTo>
                  <a:lnTo>
                    <a:pt x="256" y="856"/>
                  </a:lnTo>
                  <a:lnTo>
                    <a:pt x="296" y="840"/>
                  </a:lnTo>
                  <a:lnTo>
                    <a:pt x="328" y="832"/>
                  </a:lnTo>
                  <a:lnTo>
                    <a:pt x="352" y="848"/>
                  </a:lnTo>
                  <a:lnTo>
                    <a:pt x="376" y="840"/>
                  </a:lnTo>
                  <a:lnTo>
                    <a:pt x="400" y="848"/>
                  </a:lnTo>
                  <a:lnTo>
                    <a:pt x="432" y="840"/>
                  </a:lnTo>
                  <a:lnTo>
                    <a:pt x="424" y="816"/>
                  </a:lnTo>
                  <a:lnTo>
                    <a:pt x="440" y="784"/>
                  </a:lnTo>
                  <a:lnTo>
                    <a:pt x="488" y="760"/>
                  </a:lnTo>
                  <a:lnTo>
                    <a:pt x="536" y="752"/>
                  </a:lnTo>
                  <a:lnTo>
                    <a:pt x="568" y="792"/>
                  </a:lnTo>
                  <a:lnTo>
                    <a:pt x="608" y="776"/>
                  </a:lnTo>
                  <a:lnTo>
                    <a:pt x="624" y="776"/>
                  </a:lnTo>
                  <a:lnTo>
                    <a:pt x="640" y="808"/>
                  </a:lnTo>
                  <a:lnTo>
                    <a:pt x="656" y="848"/>
                  </a:lnTo>
                  <a:lnTo>
                    <a:pt x="696" y="848"/>
                  </a:lnTo>
                  <a:lnTo>
                    <a:pt x="728" y="864"/>
                  </a:lnTo>
                  <a:lnTo>
                    <a:pt x="760" y="864"/>
                  </a:lnTo>
                  <a:lnTo>
                    <a:pt x="760" y="888"/>
                  </a:lnTo>
                  <a:lnTo>
                    <a:pt x="768" y="888"/>
                  </a:lnTo>
                  <a:lnTo>
                    <a:pt x="776" y="872"/>
                  </a:lnTo>
                  <a:lnTo>
                    <a:pt x="808" y="856"/>
                  </a:lnTo>
                  <a:lnTo>
                    <a:pt x="848" y="848"/>
                  </a:lnTo>
                  <a:lnTo>
                    <a:pt x="880" y="864"/>
                  </a:lnTo>
                  <a:lnTo>
                    <a:pt x="896" y="840"/>
                  </a:lnTo>
                  <a:lnTo>
                    <a:pt x="912" y="824"/>
                  </a:lnTo>
                  <a:lnTo>
                    <a:pt x="960" y="840"/>
                  </a:lnTo>
                  <a:lnTo>
                    <a:pt x="976" y="856"/>
                  </a:lnTo>
                  <a:lnTo>
                    <a:pt x="1016" y="856"/>
                  </a:lnTo>
                  <a:lnTo>
                    <a:pt x="1040" y="880"/>
                  </a:lnTo>
                  <a:lnTo>
                    <a:pt x="1104" y="864"/>
                  </a:lnTo>
                  <a:lnTo>
                    <a:pt x="1128" y="872"/>
                  </a:lnTo>
                  <a:lnTo>
                    <a:pt x="1136" y="864"/>
                  </a:lnTo>
                  <a:lnTo>
                    <a:pt x="1160" y="864"/>
                  </a:lnTo>
                  <a:lnTo>
                    <a:pt x="1184" y="816"/>
                  </a:lnTo>
                  <a:lnTo>
                    <a:pt x="1192" y="800"/>
                  </a:lnTo>
                  <a:lnTo>
                    <a:pt x="1232" y="800"/>
                  </a:lnTo>
                  <a:lnTo>
                    <a:pt x="1272" y="872"/>
                  </a:lnTo>
                  <a:lnTo>
                    <a:pt x="1304" y="880"/>
                  </a:lnTo>
                  <a:lnTo>
                    <a:pt x="1312" y="896"/>
                  </a:lnTo>
                  <a:lnTo>
                    <a:pt x="1360" y="888"/>
                  </a:lnTo>
                  <a:lnTo>
                    <a:pt x="1336" y="952"/>
                  </a:lnTo>
                  <a:lnTo>
                    <a:pt x="1320" y="952"/>
                  </a:lnTo>
                  <a:lnTo>
                    <a:pt x="1304" y="1000"/>
                  </a:lnTo>
                  <a:lnTo>
                    <a:pt x="1312" y="1000"/>
                  </a:lnTo>
                  <a:lnTo>
                    <a:pt x="1320" y="1000"/>
                  </a:lnTo>
                  <a:lnTo>
                    <a:pt x="1328" y="992"/>
                  </a:lnTo>
                  <a:lnTo>
                    <a:pt x="1344" y="1000"/>
                  </a:lnTo>
                  <a:lnTo>
                    <a:pt x="1368" y="976"/>
                  </a:lnTo>
                  <a:lnTo>
                    <a:pt x="1384" y="960"/>
                  </a:lnTo>
                  <a:lnTo>
                    <a:pt x="1416" y="920"/>
                  </a:lnTo>
                  <a:lnTo>
                    <a:pt x="1432" y="888"/>
                  </a:lnTo>
                  <a:lnTo>
                    <a:pt x="1432" y="856"/>
                  </a:lnTo>
                  <a:lnTo>
                    <a:pt x="1440" y="808"/>
                  </a:lnTo>
                  <a:lnTo>
                    <a:pt x="1440" y="792"/>
                  </a:lnTo>
                  <a:lnTo>
                    <a:pt x="1424" y="776"/>
                  </a:lnTo>
                  <a:lnTo>
                    <a:pt x="1400" y="792"/>
                  </a:lnTo>
                  <a:lnTo>
                    <a:pt x="1384" y="784"/>
                  </a:lnTo>
                  <a:lnTo>
                    <a:pt x="1376" y="768"/>
                  </a:lnTo>
                  <a:lnTo>
                    <a:pt x="1368" y="768"/>
                  </a:lnTo>
                  <a:lnTo>
                    <a:pt x="1376" y="760"/>
                  </a:lnTo>
                  <a:lnTo>
                    <a:pt x="1400" y="736"/>
                  </a:lnTo>
                  <a:lnTo>
                    <a:pt x="1416" y="720"/>
                  </a:lnTo>
                  <a:lnTo>
                    <a:pt x="1416" y="712"/>
                  </a:lnTo>
                  <a:lnTo>
                    <a:pt x="1472" y="656"/>
                  </a:lnTo>
                  <a:lnTo>
                    <a:pt x="1488" y="656"/>
                  </a:lnTo>
                  <a:lnTo>
                    <a:pt x="1528" y="656"/>
                  </a:lnTo>
                  <a:lnTo>
                    <a:pt x="1544" y="648"/>
                  </a:lnTo>
                  <a:lnTo>
                    <a:pt x="1568" y="656"/>
                  </a:lnTo>
                  <a:lnTo>
                    <a:pt x="1568" y="672"/>
                  </a:lnTo>
                  <a:lnTo>
                    <a:pt x="1608" y="664"/>
                  </a:lnTo>
                  <a:lnTo>
                    <a:pt x="1616" y="664"/>
                  </a:lnTo>
                  <a:lnTo>
                    <a:pt x="1608" y="656"/>
                  </a:lnTo>
                  <a:lnTo>
                    <a:pt x="1616" y="632"/>
                  </a:lnTo>
                  <a:lnTo>
                    <a:pt x="1624" y="608"/>
                  </a:lnTo>
                  <a:lnTo>
                    <a:pt x="1648" y="592"/>
                  </a:lnTo>
                  <a:lnTo>
                    <a:pt x="1680" y="600"/>
                  </a:lnTo>
                  <a:lnTo>
                    <a:pt x="1688" y="616"/>
                  </a:lnTo>
                  <a:lnTo>
                    <a:pt x="1704" y="600"/>
                  </a:lnTo>
                  <a:lnTo>
                    <a:pt x="1736" y="576"/>
                  </a:lnTo>
                  <a:lnTo>
                    <a:pt x="1736" y="608"/>
                  </a:lnTo>
                  <a:lnTo>
                    <a:pt x="1712" y="632"/>
                  </a:lnTo>
                  <a:lnTo>
                    <a:pt x="1696" y="640"/>
                  </a:lnTo>
                  <a:lnTo>
                    <a:pt x="1680" y="664"/>
                  </a:lnTo>
                  <a:lnTo>
                    <a:pt x="1664" y="680"/>
                  </a:lnTo>
                  <a:lnTo>
                    <a:pt x="1648" y="696"/>
                  </a:lnTo>
                  <a:lnTo>
                    <a:pt x="1640" y="696"/>
                  </a:lnTo>
                  <a:lnTo>
                    <a:pt x="1624" y="744"/>
                  </a:lnTo>
                  <a:lnTo>
                    <a:pt x="1640" y="840"/>
                  </a:lnTo>
                  <a:lnTo>
                    <a:pt x="1664" y="808"/>
                  </a:lnTo>
                  <a:lnTo>
                    <a:pt x="1672" y="800"/>
                  </a:lnTo>
                  <a:lnTo>
                    <a:pt x="1680" y="784"/>
                  </a:lnTo>
                  <a:lnTo>
                    <a:pt x="1688" y="768"/>
                  </a:lnTo>
                  <a:lnTo>
                    <a:pt x="1704" y="760"/>
                  </a:lnTo>
                  <a:lnTo>
                    <a:pt x="1704" y="744"/>
                  </a:lnTo>
                  <a:lnTo>
                    <a:pt x="1712" y="736"/>
                  </a:lnTo>
                  <a:lnTo>
                    <a:pt x="1720" y="704"/>
                  </a:lnTo>
                  <a:lnTo>
                    <a:pt x="1720" y="696"/>
                  </a:lnTo>
                  <a:lnTo>
                    <a:pt x="1704" y="696"/>
                  </a:lnTo>
                  <a:lnTo>
                    <a:pt x="1720" y="656"/>
                  </a:lnTo>
                  <a:lnTo>
                    <a:pt x="1728" y="648"/>
                  </a:lnTo>
                  <a:lnTo>
                    <a:pt x="1744" y="640"/>
                  </a:lnTo>
                  <a:lnTo>
                    <a:pt x="1752" y="640"/>
                  </a:lnTo>
                  <a:lnTo>
                    <a:pt x="1760" y="648"/>
                  </a:lnTo>
                  <a:lnTo>
                    <a:pt x="1784" y="624"/>
                  </a:lnTo>
                  <a:lnTo>
                    <a:pt x="1808" y="648"/>
                  </a:lnTo>
                  <a:lnTo>
                    <a:pt x="1816" y="624"/>
                  </a:lnTo>
                  <a:lnTo>
                    <a:pt x="1832" y="624"/>
                  </a:lnTo>
                  <a:lnTo>
                    <a:pt x="1856" y="592"/>
                  </a:lnTo>
                  <a:lnTo>
                    <a:pt x="1888" y="576"/>
                  </a:lnTo>
                  <a:lnTo>
                    <a:pt x="1904" y="576"/>
                  </a:lnTo>
                  <a:lnTo>
                    <a:pt x="1920" y="584"/>
                  </a:lnTo>
                  <a:lnTo>
                    <a:pt x="1920" y="576"/>
                  </a:lnTo>
                  <a:lnTo>
                    <a:pt x="1920" y="560"/>
                  </a:lnTo>
                  <a:lnTo>
                    <a:pt x="1912" y="536"/>
                  </a:lnTo>
                  <a:lnTo>
                    <a:pt x="1896" y="520"/>
                  </a:lnTo>
                  <a:lnTo>
                    <a:pt x="1912" y="512"/>
                  </a:lnTo>
                  <a:lnTo>
                    <a:pt x="1928" y="5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5" name="Freeform 689"/>
            <p:cNvSpPr>
              <a:spLocks/>
            </p:cNvSpPr>
            <p:nvPr/>
          </p:nvSpPr>
          <p:spPr bwMode="auto">
            <a:xfrm>
              <a:off x="5331407" y="2896229"/>
              <a:ext cx="53734" cy="10966"/>
            </a:xfrm>
            <a:custGeom>
              <a:avLst/>
              <a:gdLst>
                <a:gd name="T0" fmla="*/ 2147483647 w 40"/>
                <a:gd name="T1" fmla="*/ 2147483647 h 8"/>
                <a:gd name="T2" fmla="*/ 2147483647 w 40"/>
                <a:gd name="T3" fmla="*/ 2147483647 h 8"/>
                <a:gd name="T4" fmla="*/ 2147483647 w 40"/>
                <a:gd name="T5" fmla="*/ 0 h 8"/>
                <a:gd name="T6" fmla="*/ 0 w 40"/>
                <a:gd name="T7" fmla="*/ 2147483647 h 8"/>
                <a:gd name="T8" fmla="*/ 2147483647 w 40"/>
                <a:gd name="T9" fmla="*/ 214748364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8"/>
                <a:gd name="T17" fmla="*/ 40 w 4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8">
                  <a:moveTo>
                    <a:pt x="8" y="8"/>
                  </a:moveTo>
                  <a:lnTo>
                    <a:pt x="24" y="8"/>
                  </a:lnTo>
                  <a:lnTo>
                    <a:pt x="4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6" name="Freeform 690"/>
            <p:cNvSpPr>
              <a:spLocks/>
            </p:cNvSpPr>
            <p:nvPr/>
          </p:nvSpPr>
          <p:spPr bwMode="auto">
            <a:xfrm>
              <a:off x="5256837" y="2445520"/>
              <a:ext cx="697448" cy="493477"/>
            </a:xfrm>
            <a:custGeom>
              <a:avLst/>
              <a:gdLst>
                <a:gd name="T0" fmla="*/ 2147483647 w 520"/>
                <a:gd name="T1" fmla="*/ 2147483647 h 368"/>
                <a:gd name="T2" fmla="*/ 2147483647 w 520"/>
                <a:gd name="T3" fmla="*/ 2147483647 h 368"/>
                <a:gd name="T4" fmla="*/ 2147483647 w 520"/>
                <a:gd name="T5" fmla="*/ 2147483647 h 368"/>
                <a:gd name="T6" fmla="*/ 2147483647 w 520"/>
                <a:gd name="T7" fmla="*/ 2147483647 h 368"/>
                <a:gd name="T8" fmla="*/ 2147483647 w 520"/>
                <a:gd name="T9" fmla="*/ 2147483647 h 368"/>
                <a:gd name="T10" fmla="*/ 2147483647 w 520"/>
                <a:gd name="T11" fmla="*/ 2147483647 h 368"/>
                <a:gd name="T12" fmla="*/ 2147483647 w 520"/>
                <a:gd name="T13" fmla="*/ 2147483647 h 368"/>
                <a:gd name="T14" fmla="*/ 2147483647 w 520"/>
                <a:gd name="T15" fmla="*/ 2147483647 h 368"/>
                <a:gd name="T16" fmla="*/ 2147483647 w 520"/>
                <a:gd name="T17" fmla="*/ 2147483647 h 368"/>
                <a:gd name="T18" fmla="*/ 2147483647 w 520"/>
                <a:gd name="T19" fmla="*/ 2147483647 h 368"/>
                <a:gd name="T20" fmla="*/ 2147483647 w 520"/>
                <a:gd name="T21" fmla="*/ 2147483647 h 368"/>
                <a:gd name="T22" fmla="*/ 2147483647 w 520"/>
                <a:gd name="T23" fmla="*/ 2147483647 h 368"/>
                <a:gd name="T24" fmla="*/ 2147483647 w 520"/>
                <a:gd name="T25" fmla="*/ 2147483647 h 368"/>
                <a:gd name="T26" fmla="*/ 2147483647 w 520"/>
                <a:gd name="T27" fmla="*/ 2147483647 h 368"/>
                <a:gd name="T28" fmla="*/ 2147483647 w 520"/>
                <a:gd name="T29" fmla="*/ 2147483647 h 368"/>
                <a:gd name="T30" fmla="*/ 0 w 520"/>
                <a:gd name="T31" fmla="*/ 2147483647 h 368"/>
                <a:gd name="T32" fmla="*/ 2147483647 w 520"/>
                <a:gd name="T33" fmla="*/ 2147483647 h 368"/>
                <a:gd name="T34" fmla="*/ 2147483647 w 520"/>
                <a:gd name="T35" fmla="*/ 2147483647 h 368"/>
                <a:gd name="T36" fmla="*/ 2147483647 w 520"/>
                <a:gd name="T37" fmla="*/ 2147483647 h 368"/>
                <a:gd name="T38" fmla="*/ 2147483647 w 520"/>
                <a:gd name="T39" fmla="*/ 2147483647 h 368"/>
                <a:gd name="T40" fmla="*/ 2147483647 w 520"/>
                <a:gd name="T41" fmla="*/ 2147483647 h 368"/>
                <a:gd name="T42" fmla="*/ 2147483647 w 520"/>
                <a:gd name="T43" fmla="*/ 2147483647 h 368"/>
                <a:gd name="T44" fmla="*/ 2147483647 w 520"/>
                <a:gd name="T45" fmla="*/ 2147483647 h 368"/>
                <a:gd name="T46" fmla="*/ 2147483647 w 520"/>
                <a:gd name="T47" fmla="*/ 2147483647 h 368"/>
                <a:gd name="T48" fmla="*/ 2147483647 w 520"/>
                <a:gd name="T49" fmla="*/ 2147483647 h 368"/>
                <a:gd name="T50" fmla="*/ 2147483647 w 520"/>
                <a:gd name="T51" fmla="*/ 2147483647 h 368"/>
                <a:gd name="T52" fmla="*/ 2147483647 w 520"/>
                <a:gd name="T53" fmla="*/ 2147483647 h 368"/>
                <a:gd name="T54" fmla="*/ 2147483647 w 520"/>
                <a:gd name="T55" fmla="*/ 2147483647 h 368"/>
                <a:gd name="T56" fmla="*/ 2147483647 w 520"/>
                <a:gd name="T57" fmla="*/ 2147483647 h 368"/>
                <a:gd name="T58" fmla="*/ 2147483647 w 520"/>
                <a:gd name="T59" fmla="*/ 2147483647 h 368"/>
                <a:gd name="T60" fmla="*/ 2147483647 w 520"/>
                <a:gd name="T61" fmla="*/ 2147483647 h 368"/>
                <a:gd name="T62" fmla="*/ 2147483647 w 520"/>
                <a:gd name="T63" fmla="*/ 2147483647 h 368"/>
                <a:gd name="T64" fmla="*/ 2147483647 w 520"/>
                <a:gd name="T65" fmla="*/ 2147483647 h 368"/>
                <a:gd name="T66" fmla="*/ 2147483647 w 520"/>
                <a:gd name="T67" fmla="*/ 2147483647 h 368"/>
                <a:gd name="T68" fmla="*/ 2147483647 w 520"/>
                <a:gd name="T69" fmla="*/ 2147483647 h 3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0"/>
                <a:gd name="T106" fmla="*/ 0 h 368"/>
                <a:gd name="T107" fmla="*/ 520 w 520"/>
                <a:gd name="T108" fmla="*/ 368 h 3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0" h="368">
                  <a:moveTo>
                    <a:pt x="360" y="320"/>
                  </a:moveTo>
                  <a:lnTo>
                    <a:pt x="352" y="312"/>
                  </a:lnTo>
                  <a:lnTo>
                    <a:pt x="352" y="296"/>
                  </a:lnTo>
                  <a:lnTo>
                    <a:pt x="384" y="288"/>
                  </a:lnTo>
                  <a:lnTo>
                    <a:pt x="408" y="272"/>
                  </a:lnTo>
                  <a:lnTo>
                    <a:pt x="424" y="256"/>
                  </a:lnTo>
                  <a:lnTo>
                    <a:pt x="432" y="208"/>
                  </a:lnTo>
                  <a:lnTo>
                    <a:pt x="456" y="200"/>
                  </a:lnTo>
                  <a:lnTo>
                    <a:pt x="464" y="160"/>
                  </a:lnTo>
                  <a:lnTo>
                    <a:pt x="496" y="168"/>
                  </a:lnTo>
                  <a:lnTo>
                    <a:pt x="504" y="144"/>
                  </a:lnTo>
                  <a:lnTo>
                    <a:pt x="520" y="136"/>
                  </a:lnTo>
                  <a:lnTo>
                    <a:pt x="520" y="120"/>
                  </a:lnTo>
                  <a:lnTo>
                    <a:pt x="488" y="112"/>
                  </a:lnTo>
                  <a:lnTo>
                    <a:pt x="456" y="96"/>
                  </a:lnTo>
                  <a:lnTo>
                    <a:pt x="416" y="96"/>
                  </a:lnTo>
                  <a:lnTo>
                    <a:pt x="400" y="56"/>
                  </a:lnTo>
                  <a:lnTo>
                    <a:pt x="384" y="24"/>
                  </a:lnTo>
                  <a:lnTo>
                    <a:pt x="368" y="24"/>
                  </a:lnTo>
                  <a:lnTo>
                    <a:pt x="328" y="40"/>
                  </a:lnTo>
                  <a:lnTo>
                    <a:pt x="296" y="0"/>
                  </a:lnTo>
                  <a:lnTo>
                    <a:pt x="248" y="16"/>
                  </a:lnTo>
                  <a:lnTo>
                    <a:pt x="200" y="32"/>
                  </a:lnTo>
                  <a:lnTo>
                    <a:pt x="184" y="64"/>
                  </a:lnTo>
                  <a:lnTo>
                    <a:pt x="192" y="96"/>
                  </a:lnTo>
                  <a:lnTo>
                    <a:pt x="160" y="96"/>
                  </a:lnTo>
                  <a:lnTo>
                    <a:pt x="136" y="96"/>
                  </a:lnTo>
                  <a:lnTo>
                    <a:pt x="112" y="96"/>
                  </a:lnTo>
                  <a:lnTo>
                    <a:pt x="88" y="80"/>
                  </a:lnTo>
                  <a:lnTo>
                    <a:pt x="56" y="88"/>
                  </a:lnTo>
                  <a:lnTo>
                    <a:pt x="16" y="104"/>
                  </a:lnTo>
                  <a:lnTo>
                    <a:pt x="0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56" y="168"/>
                  </a:lnTo>
                  <a:lnTo>
                    <a:pt x="80" y="168"/>
                  </a:lnTo>
                  <a:lnTo>
                    <a:pt x="104" y="200"/>
                  </a:lnTo>
                  <a:lnTo>
                    <a:pt x="80" y="200"/>
                  </a:lnTo>
                  <a:lnTo>
                    <a:pt x="64" y="200"/>
                  </a:lnTo>
                  <a:lnTo>
                    <a:pt x="56" y="208"/>
                  </a:lnTo>
                  <a:lnTo>
                    <a:pt x="64" y="240"/>
                  </a:lnTo>
                  <a:lnTo>
                    <a:pt x="80" y="256"/>
                  </a:lnTo>
                  <a:lnTo>
                    <a:pt x="80" y="288"/>
                  </a:lnTo>
                  <a:lnTo>
                    <a:pt x="96" y="304"/>
                  </a:lnTo>
                  <a:lnTo>
                    <a:pt x="96" y="336"/>
                  </a:lnTo>
                  <a:lnTo>
                    <a:pt x="96" y="328"/>
                  </a:lnTo>
                  <a:lnTo>
                    <a:pt x="120" y="320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68" y="344"/>
                  </a:lnTo>
                  <a:lnTo>
                    <a:pt x="184" y="344"/>
                  </a:lnTo>
                  <a:lnTo>
                    <a:pt x="184" y="360"/>
                  </a:lnTo>
                  <a:lnTo>
                    <a:pt x="192" y="360"/>
                  </a:lnTo>
                  <a:lnTo>
                    <a:pt x="208" y="368"/>
                  </a:lnTo>
                  <a:lnTo>
                    <a:pt x="216" y="360"/>
                  </a:lnTo>
                  <a:lnTo>
                    <a:pt x="232" y="352"/>
                  </a:lnTo>
                  <a:lnTo>
                    <a:pt x="240" y="328"/>
                  </a:lnTo>
                  <a:lnTo>
                    <a:pt x="256" y="336"/>
                  </a:lnTo>
                  <a:lnTo>
                    <a:pt x="264" y="336"/>
                  </a:lnTo>
                  <a:lnTo>
                    <a:pt x="272" y="344"/>
                  </a:lnTo>
                  <a:lnTo>
                    <a:pt x="288" y="336"/>
                  </a:lnTo>
                  <a:lnTo>
                    <a:pt x="296" y="328"/>
                  </a:lnTo>
                  <a:lnTo>
                    <a:pt x="312" y="320"/>
                  </a:lnTo>
                  <a:lnTo>
                    <a:pt x="320" y="336"/>
                  </a:lnTo>
                  <a:lnTo>
                    <a:pt x="328" y="336"/>
                  </a:lnTo>
                  <a:lnTo>
                    <a:pt x="344" y="328"/>
                  </a:lnTo>
                  <a:lnTo>
                    <a:pt x="352" y="328"/>
                  </a:lnTo>
                  <a:lnTo>
                    <a:pt x="352" y="336"/>
                  </a:lnTo>
                  <a:lnTo>
                    <a:pt x="360" y="328"/>
                  </a:lnTo>
                  <a:lnTo>
                    <a:pt x="360" y="32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7" name="Freeform 691"/>
            <p:cNvSpPr>
              <a:spLocks/>
            </p:cNvSpPr>
            <p:nvPr/>
          </p:nvSpPr>
          <p:spPr bwMode="auto">
            <a:xfrm>
              <a:off x="5299605" y="2885263"/>
              <a:ext cx="20836" cy="10966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8" name="Freeform 692"/>
            <p:cNvSpPr>
              <a:spLocks/>
            </p:cNvSpPr>
            <p:nvPr/>
          </p:nvSpPr>
          <p:spPr bwMode="auto">
            <a:xfrm>
              <a:off x="4741428" y="2627558"/>
              <a:ext cx="10966" cy="1096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9" name="Freeform 693"/>
            <p:cNvSpPr>
              <a:spLocks/>
            </p:cNvSpPr>
            <p:nvPr/>
          </p:nvSpPr>
          <p:spPr bwMode="auto">
            <a:xfrm>
              <a:off x="5299605" y="2885263"/>
              <a:ext cx="20836" cy="10966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0" name="Rectangle 694"/>
            <p:cNvSpPr>
              <a:spLocks noChangeArrowheads="1"/>
            </p:cNvSpPr>
            <p:nvPr/>
          </p:nvSpPr>
          <p:spPr bwMode="auto">
            <a:xfrm>
              <a:off x="4741428" y="2627558"/>
              <a:ext cx="10966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1" name="Freeform 695"/>
            <p:cNvSpPr>
              <a:spLocks/>
            </p:cNvSpPr>
            <p:nvPr/>
          </p:nvSpPr>
          <p:spPr bwMode="auto">
            <a:xfrm>
              <a:off x="4622993" y="2627558"/>
              <a:ext cx="129401" cy="53734"/>
            </a:xfrm>
            <a:custGeom>
              <a:avLst/>
              <a:gdLst>
                <a:gd name="T0" fmla="*/ 2147483647 w 96"/>
                <a:gd name="T1" fmla="*/ 2147483647 h 40"/>
                <a:gd name="T2" fmla="*/ 2147483647 w 96"/>
                <a:gd name="T3" fmla="*/ 2147483647 h 40"/>
                <a:gd name="T4" fmla="*/ 2147483647 w 96"/>
                <a:gd name="T5" fmla="*/ 2147483647 h 40"/>
                <a:gd name="T6" fmla="*/ 2147483647 w 96"/>
                <a:gd name="T7" fmla="*/ 0 h 40"/>
                <a:gd name="T8" fmla="*/ 2147483647 w 96"/>
                <a:gd name="T9" fmla="*/ 0 h 40"/>
                <a:gd name="T10" fmla="*/ 2147483647 w 96"/>
                <a:gd name="T11" fmla="*/ 0 h 40"/>
                <a:gd name="T12" fmla="*/ 2147483647 w 96"/>
                <a:gd name="T13" fmla="*/ 0 h 40"/>
                <a:gd name="T14" fmla="*/ 2147483647 w 96"/>
                <a:gd name="T15" fmla="*/ 2147483647 h 40"/>
                <a:gd name="T16" fmla="*/ 2147483647 w 96"/>
                <a:gd name="T17" fmla="*/ 2147483647 h 40"/>
                <a:gd name="T18" fmla="*/ 2147483647 w 96"/>
                <a:gd name="T19" fmla="*/ 2147483647 h 40"/>
                <a:gd name="T20" fmla="*/ 2147483647 w 96"/>
                <a:gd name="T21" fmla="*/ 2147483647 h 40"/>
                <a:gd name="T22" fmla="*/ 2147483647 w 96"/>
                <a:gd name="T23" fmla="*/ 2147483647 h 40"/>
                <a:gd name="T24" fmla="*/ 2147483647 w 96"/>
                <a:gd name="T25" fmla="*/ 2147483647 h 40"/>
                <a:gd name="T26" fmla="*/ 2147483647 w 96"/>
                <a:gd name="T27" fmla="*/ 2147483647 h 40"/>
                <a:gd name="T28" fmla="*/ 2147483647 w 96"/>
                <a:gd name="T29" fmla="*/ 2147483647 h 40"/>
                <a:gd name="T30" fmla="*/ 0 w 96"/>
                <a:gd name="T31" fmla="*/ 2147483647 h 40"/>
                <a:gd name="T32" fmla="*/ 2147483647 w 96"/>
                <a:gd name="T33" fmla="*/ 2147483647 h 40"/>
                <a:gd name="T34" fmla="*/ 2147483647 w 96"/>
                <a:gd name="T35" fmla="*/ 2147483647 h 40"/>
                <a:gd name="T36" fmla="*/ 2147483647 w 96"/>
                <a:gd name="T37" fmla="*/ 2147483647 h 40"/>
                <a:gd name="T38" fmla="*/ 2147483647 w 96"/>
                <a:gd name="T39" fmla="*/ 2147483647 h 40"/>
                <a:gd name="T40" fmla="*/ 2147483647 w 96"/>
                <a:gd name="T41" fmla="*/ 2147483647 h 40"/>
                <a:gd name="T42" fmla="*/ 2147483647 w 96"/>
                <a:gd name="T43" fmla="*/ 2147483647 h 40"/>
                <a:gd name="T44" fmla="*/ 2147483647 w 96"/>
                <a:gd name="T45" fmla="*/ 2147483647 h 40"/>
                <a:gd name="T46" fmla="*/ 2147483647 w 96"/>
                <a:gd name="T47" fmla="*/ 2147483647 h 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"/>
                <a:gd name="T73" fmla="*/ 0 h 40"/>
                <a:gd name="T74" fmla="*/ 96 w 96"/>
                <a:gd name="T75" fmla="*/ 40 h 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" h="40">
                  <a:moveTo>
                    <a:pt x="96" y="24"/>
                  </a:moveTo>
                  <a:lnTo>
                    <a:pt x="96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40" y="40"/>
                  </a:lnTo>
                  <a:lnTo>
                    <a:pt x="56" y="4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2" name="Freeform 696"/>
            <p:cNvSpPr>
              <a:spLocks/>
            </p:cNvSpPr>
            <p:nvPr/>
          </p:nvSpPr>
          <p:spPr bwMode="auto">
            <a:xfrm>
              <a:off x="4386124" y="2562857"/>
              <a:ext cx="216033" cy="225903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2147483647 h 168"/>
                <a:gd name="T6" fmla="*/ 2147483647 w 161"/>
                <a:gd name="T7" fmla="*/ 2147483647 h 168"/>
                <a:gd name="T8" fmla="*/ 2147483647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2147483647 w 161"/>
                <a:gd name="T19" fmla="*/ 2147483647 h 168"/>
                <a:gd name="T20" fmla="*/ 2147483647 w 161"/>
                <a:gd name="T21" fmla="*/ 2147483647 h 168"/>
                <a:gd name="T22" fmla="*/ 2147483647 w 161"/>
                <a:gd name="T23" fmla="*/ 2147483647 h 168"/>
                <a:gd name="T24" fmla="*/ 2147483647 w 161"/>
                <a:gd name="T25" fmla="*/ 2147483647 h 168"/>
                <a:gd name="T26" fmla="*/ 2147483647 w 161"/>
                <a:gd name="T27" fmla="*/ 2147483647 h 168"/>
                <a:gd name="T28" fmla="*/ 2147483647 w 161"/>
                <a:gd name="T29" fmla="*/ 2147483647 h 168"/>
                <a:gd name="T30" fmla="*/ 2147483647 w 161"/>
                <a:gd name="T31" fmla="*/ 2147483647 h 168"/>
                <a:gd name="T32" fmla="*/ 2147483647 w 161"/>
                <a:gd name="T33" fmla="*/ 0 h 168"/>
                <a:gd name="T34" fmla="*/ 2147483647 w 161"/>
                <a:gd name="T35" fmla="*/ 2147483647 h 168"/>
                <a:gd name="T36" fmla="*/ 2147483647 w 161"/>
                <a:gd name="T37" fmla="*/ 2147483647 h 168"/>
                <a:gd name="T38" fmla="*/ 2147483647 w 161"/>
                <a:gd name="T39" fmla="*/ 2147483647 h 168"/>
                <a:gd name="T40" fmla="*/ 2147483647 w 161"/>
                <a:gd name="T41" fmla="*/ 2147483647 h 168"/>
                <a:gd name="T42" fmla="*/ 2147483647 w 161"/>
                <a:gd name="T43" fmla="*/ 2147483647 h 168"/>
                <a:gd name="T44" fmla="*/ 2147483647 w 161"/>
                <a:gd name="T45" fmla="*/ 2147483647 h 168"/>
                <a:gd name="T46" fmla="*/ 2147483647 w 161"/>
                <a:gd name="T47" fmla="*/ 2147483647 h 168"/>
                <a:gd name="T48" fmla="*/ 2147483647 w 161"/>
                <a:gd name="T49" fmla="*/ 2147483647 h 168"/>
                <a:gd name="T50" fmla="*/ 2147483647 w 161"/>
                <a:gd name="T51" fmla="*/ 2147483647 h 168"/>
                <a:gd name="T52" fmla="*/ 2147483647 w 161"/>
                <a:gd name="T53" fmla="*/ 2147483647 h 168"/>
                <a:gd name="T54" fmla="*/ 2147483647 w 161"/>
                <a:gd name="T55" fmla="*/ 2147483647 h 168"/>
                <a:gd name="T56" fmla="*/ 2147483647 w 161"/>
                <a:gd name="T57" fmla="*/ 2147483647 h 168"/>
                <a:gd name="T58" fmla="*/ 0 w 161"/>
                <a:gd name="T59" fmla="*/ 2147483647 h 168"/>
                <a:gd name="T60" fmla="*/ 0 w 161"/>
                <a:gd name="T61" fmla="*/ 2147483647 h 168"/>
                <a:gd name="T62" fmla="*/ 2147483647 w 161"/>
                <a:gd name="T63" fmla="*/ 2147483647 h 168"/>
                <a:gd name="T64" fmla="*/ 2147483647 w 161"/>
                <a:gd name="T65" fmla="*/ 2147483647 h 168"/>
                <a:gd name="T66" fmla="*/ 2147483647 w 161"/>
                <a:gd name="T67" fmla="*/ 2147483647 h 168"/>
                <a:gd name="T68" fmla="*/ 2147483647 w 161"/>
                <a:gd name="T69" fmla="*/ 2147483647 h 168"/>
                <a:gd name="T70" fmla="*/ 2147483647 w 161"/>
                <a:gd name="T71" fmla="*/ 2147483647 h 168"/>
                <a:gd name="T72" fmla="*/ 2147483647 w 161"/>
                <a:gd name="T73" fmla="*/ 2147483647 h 168"/>
                <a:gd name="T74" fmla="*/ 2147483647 w 161"/>
                <a:gd name="T75" fmla="*/ 2147483647 h 168"/>
                <a:gd name="T76" fmla="*/ 2147483647 w 161"/>
                <a:gd name="T77" fmla="*/ 2147483647 h 168"/>
                <a:gd name="T78" fmla="*/ 2147483647 w 161"/>
                <a:gd name="T79" fmla="*/ 2147483647 h 168"/>
                <a:gd name="T80" fmla="*/ 2147483647 w 161"/>
                <a:gd name="T81" fmla="*/ 2147483647 h 168"/>
                <a:gd name="T82" fmla="*/ 2147483647 w 161"/>
                <a:gd name="T83" fmla="*/ 2147483647 h 168"/>
                <a:gd name="T84" fmla="*/ 2147483647 w 161"/>
                <a:gd name="T85" fmla="*/ 2147483647 h 168"/>
                <a:gd name="T86" fmla="*/ 2147483647 w 161"/>
                <a:gd name="T87" fmla="*/ 2147483647 h 168"/>
                <a:gd name="T88" fmla="*/ 2147483647 w 161"/>
                <a:gd name="T89" fmla="*/ 2147483647 h 168"/>
                <a:gd name="T90" fmla="*/ 2147483647 w 161"/>
                <a:gd name="T91" fmla="*/ 2147483647 h 168"/>
                <a:gd name="T92" fmla="*/ 2147483647 w 161"/>
                <a:gd name="T93" fmla="*/ 2147483647 h 168"/>
                <a:gd name="T94" fmla="*/ 2147483647 w 161"/>
                <a:gd name="T95" fmla="*/ 2147483647 h 168"/>
                <a:gd name="T96" fmla="*/ 2147483647 w 161"/>
                <a:gd name="T97" fmla="*/ 2147483647 h 168"/>
                <a:gd name="T98" fmla="*/ 2147483647 w 161"/>
                <a:gd name="T99" fmla="*/ 2147483647 h 168"/>
                <a:gd name="T100" fmla="*/ 2147483647 w 161"/>
                <a:gd name="T101" fmla="*/ 2147483647 h 168"/>
                <a:gd name="T102" fmla="*/ 2147483647 w 161"/>
                <a:gd name="T103" fmla="*/ 2147483647 h 1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1"/>
                <a:gd name="T157" fmla="*/ 0 h 168"/>
                <a:gd name="T158" fmla="*/ 161 w 161"/>
                <a:gd name="T159" fmla="*/ 168 h 1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1" h="168">
                  <a:moveTo>
                    <a:pt x="145" y="120"/>
                  </a:moveTo>
                  <a:lnTo>
                    <a:pt x="153" y="112"/>
                  </a:lnTo>
                  <a:lnTo>
                    <a:pt x="153" y="104"/>
                  </a:lnTo>
                  <a:lnTo>
                    <a:pt x="145" y="96"/>
                  </a:lnTo>
                  <a:lnTo>
                    <a:pt x="137" y="96"/>
                  </a:lnTo>
                  <a:lnTo>
                    <a:pt x="137" y="88"/>
                  </a:lnTo>
                  <a:lnTo>
                    <a:pt x="153" y="72"/>
                  </a:lnTo>
                  <a:lnTo>
                    <a:pt x="153" y="56"/>
                  </a:lnTo>
                  <a:lnTo>
                    <a:pt x="161" y="48"/>
                  </a:lnTo>
                  <a:lnTo>
                    <a:pt x="153" y="40"/>
                  </a:lnTo>
                  <a:lnTo>
                    <a:pt x="145" y="40"/>
                  </a:lnTo>
                  <a:lnTo>
                    <a:pt x="128" y="32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8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48" y="40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20"/>
                  </a:lnTo>
                  <a:lnTo>
                    <a:pt x="40" y="152"/>
                  </a:lnTo>
                  <a:lnTo>
                    <a:pt x="48" y="160"/>
                  </a:lnTo>
                  <a:lnTo>
                    <a:pt x="56" y="160"/>
                  </a:lnTo>
                  <a:lnTo>
                    <a:pt x="72" y="160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96" y="168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52"/>
                  </a:lnTo>
                  <a:lnTo>
                    <a:pt x="153" y="136"/>
                  </a:lnTo>
                  <a:lnTo>
                    <a:pt x="161" y="136"/>
                  </a:lnTo>
                  <a:lnTo>
                    <a:pt x="153" y="128"/>
                  </a:lnTo>
                  <a:lnTo>
                    <a:pt x="145" y="12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3" name="Freeform 697"/>
            <p:cNvSpPr>
              <a:spLocks/>
            </p:cNvSpPr>
            <p:nvPr/>
          </p:nvSpPr>
          <p:spPr bwMode="auto">
            <a:xfrm>
              <a:off x="4580225" y="2681292"/>
              <a:ext cx="203971" cy="19300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2147483647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0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2147483647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0 h 14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2"/>
                <a:gd name="T94" fmla="*/ 0 h 144"/>
                <a:gd name="T95" fmla="*/ 152 w 152"/>
                <a:gd name="T96" fmla="*/ 144 h 14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4" name="Freeform 698"/>
            <p:cNvSpPr>
              <a:spLocks/>
            </p:cNvSpPr>
            <p:nvPr/>
          </p:nvSpPr>
          <p:spPr bwMode="auto">
            <a:xfrm>
              <a:off x="4557196" y="2455389"/>
              <a:ext cx="162299" cy="203971"/>
            </a:xfrm>
            <a:custGeom>
              <a:avLst/>
              <a:gdLst>
                <a:gd name="T0" fmla="*/ 2147483647 w 121"/>
                <a:gd name="T1" fmla="*/ 2147483647 h 152"/>
                <a:gd name="T2" fmla="*/ 2147483647 w 121"/>
                <a:gd name="T3" fmla="*/ 2147483647 h 152"/>
                <a:gd name="T4" fmla="*/ 2147483647 w 121"/>
                <a:gd name="T5" fmla="*/ 2147483647 h 152"/>
                <a:gd name="T6" fmla="*/ 2147483647 w 121"/>
                <a:gd name="T7" fmla="*/ 2147483647 h 152"/>
                <a:gd name="T8" fmla="*/ 2147483647 w 121"/>
                <a:gd name="T9" fmla="*/ 2147483647 h 152"/>
                <a:gd name="T10" fmla="*/ 2147483647 w 121"/>
                <a:gd name="T11" fmla="*/ 2147483647 h 152"/>
                <a:gd name="T12" fmla="*/ 2147483647 w 121"/>
                <a:gd name="T13" fmla="*/ 2147483647 h 152"/>
                <a:gd name="T14" fmla="*/ 2147483647 w 121"/>
                <a:gd name="T15" fmla="*/ 2147483647 h 152"/>
                <a:gd name="T16" fmla="*/ 0 w 121"/>
                <a:gd name="T17" fmla="*/ 2147483647 h 152"/>
                <a:gd name="T18" fmla="*/ 2147483647 w 121"/>
                <a:gd name="T19" fmla="*/ 2147483647 h 152"/>
                <a:gd name="T20" fmla="*/ 2147483647 w 121"/>
                <a:gd name="T21" fmla="*/ 2147483647 h 152"/>
                <a:gd name="T22" fmla="*/ 2147483647 w 121"/>
                <a:gd name="T23" fmla="*/ 2147483647 h 152"/>
                <a:gd name="T24" fmla="*/ 2147483647 w 121"/>
                <a:gd name="T25" fmla="*/ 2147483647 h 152"/>
                <a:gd name="T26" fmla="*/ 2147483647 w 121"/>
                <a:gd name="T27" fmla="*/ 2147483647 h 152"/>
                <a:gd name="T28" fmla="*/ 2147483647 w 121"/>
                <a:gd name="T29" fmla="*/ 2147483647 h 152"/>
                <a:gd name="T30" fmla="*/ 2147483647 w 121"/>
                <a:gd name="T31" fmla="*/ 2147483647 h 152"/>
                <a:gd name="T32" fmla="*/ 2147483647 w 121"/>
                <a:gd name="T33" fmla="*/ 2147483647 h 152"/>
                <a:gd name="T34" fmla="*/ 2147483647 w 121"/>
                <a:gd name="T35" fmla="*/ 2147483647 h 152"/>
                <a:gd name="T36" fmla="*/ 2147483647 w 121"/>
                <a:gd name="T37" fmla="*/ 2147483647 h 152"/>
                <a:gd name="T38" fmla="*/ 2147483647 w 121"/>
                <a:gd name="T39" fmla="*/ 2147483647 h 152"/>
                <a:gd name="T40" fmla="*/ 2147483647 w 121"/>
                <a:gd name="T41" fmla="*/ 2147483647 h 152"/>
                <a:gd name="T42" fmla="*/ 2147483647 w 121"/>
                <a:gd name="T43" fmla="*/ 2147483647 h 152"/>
                <a:gd name="T44" fmla="*/ 2147483647 w 121"/>
                <a:gd name="T45" fmla="*/ 2147483647 h 152"/>
                <a:gd name="T46" fmla="*/ 2147483647 w 121"/>
                <a:gd name="T47" fmla="*/ 2147483647 h 152"/>
                <a:gd name="T48" fmla="*/ 2147483647 w 121"/>
                <a:gd name="T49" fmla="*/ 2147483647 h 152"/>
                <a:gd name="T50" fmla="*/ 2147483647 w 121"/>
                <a:gd name="T51" fmla="*/ 2147483647 h 152"/>
                <a:gd name="T52" fmla="*/ 2147483647 w 121"/>
                <a:gd name="T53" fmla="*/ 2147483647 h 152"/>
                <a:gd name="T54" fmla="*/ 2147483647 w 121"/>
                <a:gd name="T55" fmla="*/ 2147483647 h 152"/>
                <a:gd name="T56" fmla="*/ 2147483647 w 121"/>
                <a:gd name="T57" fmla="*/ 2147483647 h 152"/>
                <a:gd name="T58" fmla="*/ 2147483647 w 121"/>
                <a:gd name="T59" fmla="*/ 2147483647 h 152"/>
                <a:gd name="T60" fmla="*/ 2147483647 w 121"/>
                <a:gd name="T61" fmla="*/ 2147483647 h 152"/>
                <a:gd name="T62" fmla="*/ 2147483647 w 121"/>
                <a:gd name="T63" fmla="*/ 2147483647 h 152"/>
                <a:gd name="T64" fmla="*/ 2147483647 w 121"/>
                <a:gd name="T65" fmla="*/ 2147483647 h 152"/>
                <a:gd name="T66" fmla="*/ 2147483647 w 121"/>
                <a:gd name="T67" fmla="*/ 2147483647 h 152"/>
                <a:gd name="T68" fmla="*/ 2147483647 w 121"/>
                <a:gd name="T69" fmla="*/ 2147483647 h 152"/>
                <a:gd name="T70" fmla="*/ 2147483647 w 121"/>
                <a:gd name="T71" fmla="*/ 2147483647 h 152"/>
                <a:gd name="T72" fmla="*/ 2147483647 w 121"/>
                <a:gd name="T73" fmla="*/ 2147483647 h 152"/>
                <a:gd name="T74" fmla="*/ 2147483647 w 121"/>
                <a:gd name="T75" fmla="*/ 2147483647 h 152"/>
                <a:gd name="T76" fmla="*/ 2147483647 w 121"/>
                <a:gd name="T77" fmla="*/ 2147483647 h 152"/>
                <a:gd name="T78" fmla="*/ 2147483647 w 121"/>
                <a:gd name="T79" fmla="*/ 2147483647 h 152"/>
                <a:gd name="T80" fmla="*/ 2147483647 w 121"/>
                <a:gd name="T81" fmla="*/ 2147483647 h 152"/>
                <a:gd name="T82" fmla="*/ 2147483647 w 121"/>
                <a:gd name="T83" fmla="*/ 2147483647 h 152"/>
                <a:gd name="T84" fmla="*/ 2147483647 w 121"/>
                <a:gd name="T85" fmla="*/ 2147483647 h 152"/>
                <a:gd name="T86" fmla="*/ 2147483647 w 121"/>
                <a:gd name="T87" fmla="*/ 2147483647 h 152"/>
                <a:gd name="T88" fmla="*/ 2147483647 w 121"/>
                <a:gd name="T89" fmla="*/ 2147483647 h 152"/>
                <a:gd name="T90" fmla="*/ 2147483647 w 121"/>
                <a:gd name="T91" fmla="*/ 0 h 152"/>
                <a:gd name="T92" fmla="*/ 2147483647 w 121"/>
                <a:gd name="T93" fmla="*/ 2147483647 h 152"/>
                <a:gd name="T94" fmla="*/ 2147483647 w 121"/>
                <a:gd name="T95" fmla="*/ 2147483647 h 152"/>
                <a:gd name="T96" fmla="*/ 2147483647 w 121"/>
                <a:gd name="T97" fmla="*/ 2147483647 h 152"/>
                <a:gd name="T98" fmla="*/ 2147483647 w 121"/>
                <a:gd name="T99" fmla="*/ 2147483647 h 152"/>
                <a:gd name="T100" fmla="*/ 2147483647 w 121"/>
                <a:gd name="T101" fmla="*/ 2147483647 h 152"/>
                <a:gd name="T102" fmla="*/ 2147483647 w 121"/>
                <a:gd name="T103" fmla="*/ 2147483647 h 1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1"/>
                <a:gd name="T157" fmla="*/ 0 h 152"/>
                <a:gd name="T158" fmla="*/ 121 w 121"/>
                <a:gd name="T159" fmla="*/ 152 h 1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1" h="152">
                  <a:moveTo>
                    <a:pt x="25" y="40"/>
                  </a:moveTo>
                  <a:lnTo>
                    <a:pt x="17" y="48"/>
                  </a:lnTo>
                  <a:lnTo>
                    <a:pt x="17" y="64"/>
                  </a:lnTo>
                  <a:lnTo>
                    <a:pt x="9" y="72"/>
                  </a:lnTo>
                  <a:lnTo>
                    <a:pt x="9" y="80"/>
                  </a:lnTo>
                  <a:lnTo>
                    <a:pt x="9" y="88"/>
                  </a:lnTo>
                  <a:lnTo>
                    <a:pt x="9" y="96"/>
                  </a:lnTo>
                  <a:lnTo>
                    <a:pt x="9" y="104"/>
                  </a:lnTo>
                  <a:lnTo>
                    <a:pt x="0" y="112"/>
                  </a:lnTo>
                  <a:lnTo>
                    <a:pt x="17" y="120"/>
                  </a:lnTo>
                  <a:lnTo>
                    <a:pt x="25" y="120"/>
                  </a:lnTo>
                  <a:lnTo>
                    <a:pt x="33" y="128"/>
                  </a:lnTo>
                  <a:lnTo>
                    <a:pt x="25" y="136"/>
                  </a:lnTo>
                  <a:lnTo>
                    <a:pt x="25" y="152"/>
                  </a:lnTo>
                  <a:lnTo>
                    <a:pt x="33" y="152"/>
                  </a:lnTo>
                  <a:lnTo>
                    <a:pt x="41" y="152"/>
                  </a:lnTo>
                  <a:lnTo>
                    <a:pt x="49" y="152"/>
                  </a:lnTo>
                  <a:lnTo>
                    <a:pt x="57" y="152"/>
                  </a:lnTo>
                  <a:lnTo>
                    <a:pt x="65" y="152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97" y="152"/>
                  </a:lnTo>
                  <a:lnTo>
                    <a:pt x="97" y="144"/>
                  </a:lnTo>
                  <a:lnTo>
                    <a:pt x="97" y="136"/>
                  </a:lnTo>
                  <a:lnTo>
                    <a:pt x="105" y="136"/>
                  </a:lnTo>
                  <a:lnTo>
                    <a:pt x="105" y="128"/>
                  </a:lnTo>
                  <a:lnTo>
                    <a:pt x="97" y="112"/>
                  </a:lnTo>
                  <a:lnTo>
                    <a:pt x="89" y="104"/>
                  </a:lnTo>
                  <a:lnTo>
                    <a:pt x="81" y="104"/>
                  </a:lnTo>
                  <a:lnTo>
                    <a:pt x="89" y="96"/>
                  </a:lnTo>
                  <a:lnTo>
                    <a:pt x="97" y="96"/>
                  </a:lnTo>
                  <a:lnTo>
                    <a:pt x="105" y="88"/>
                  </a:lnTo>
                  <a:lnTo>
                    <a:pt x="113" y="88"/>
                  </a:lnTo>
                  <a:lnTo>
                    <a:pt x="121" y="88"/>
                  </a:lnTo>
                  <a:lnTo>
                    <a:pt x="121" y="72"/>
                  </a:lnTo>
                  <a:lnTo>
                    <a:pt x="113" y="56"/>
                  </a:lnTo>
                  <a:lnTo>
                    <a:pt x="113" y="48"/>
                  </a:lnTo>
                  <a:lnTo>
                    <a:pt x="113" y="40"/>
                  </a:lnTo>
                  <a:lnTo>
                    <a:pt x="113" y="32"/>
                  </a:lnTo>
                  <a:lnTo>
                    <a:pt x="113" y="24"/>
                  </a:lnTo>
                  <a:lnTo>
                    <a:pt x="97" y="16"/>
                  </a:lnTo>
                  <a:lnTo>
                    <a:pt x="81" y="24"/>
                  </a:lnTo>
                  <a:lnTo>
                    <a:pt x="73" y="16"/>
                  </a:lnTo>
                  <a:lnTo>
                    <a:pt x="73" y="8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49" y="8"/>
                  </a:lnTo>
                  <a:lnTo>
                    <a:pt x="41" y="24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5" y="32"/>
                  </a:lnTo>
                  <a:lnTo>
                    <a:pt x="25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5" name="Freeform 699"/>
            <p:cNvSpPr>
              <a:spLocks/>
            </p:cNvSpPr>
            <p:nvPr/>
          </p:nvSpPr>
          <p:spPr bwMode="auto">
            <a:xfrm>
              <a:off x="4525394" y="2499254"/>
              <a:ext cx="65797" cy="7457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2147483647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0 w 49"/>
                <a:gd name="T31" fmla="*/ 2147483647 h 56"/>
                <a:gd name="T32" fmla="*/ 2147483647 w 49"/>
                <a:gd name="T33" fmla="*/ 2147483647 h 56"/>
                <a:gd name="T34" fmla="*/ 2147483647 w 49"/>
                <a:gd name="T35" fmla="*/ 2147483647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"/>
                <a:gd name="T55" fmla="*/ 0 h 56"/>
                <a:gd name="T56" fmla="*/ 49 w 49"/>
                <a:gd name="T57" fmla="*/ 56 h 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6" name="Freeform 700"/>
            <p:cNvSpPr>
              <a:spLocks/>
            </p:cNvSpPr>
            <p:nvPr/>
          </p:nvSpPr>
          <p:spPr bwMode="auto">
            <a:xfrm>
              <a:off x="4580225" y="2681292"/>
              <a:ext cx="203971" cy="19300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0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2147483647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0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2147483647 h 144"/>
                <a:gd name="T62" fmla="*/ 2147483647 w 152"/>
                <a:gd name="T63" fmla="*/ 2147483647 h 144"/>
                <a:gd name="T64" fmla="*/ 2147483647 w 152"/>
                <a:gd name="T65" fmla="*/ 2147483647 h 144"/>
                <a:gd name="T66" fmla="*/ 2147483647 w 152"/>
                <a:gd name="T67" fmla="*/ 0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44"/>
                <a:gd name="T104" fmla="*/ 152 w 152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7" name="Freeform 701"/>
            <p:cNvSpPr>
              <a:spLocks/>
            </p:cNvSpPr>
            <p:nvPr/>
          </p:nvSpPr>
          <p:spPr bwMode="auto">
            <a:xfrm>
              <a:off x="4525394" y="2499254"/>
              <a:ext cx="65797" cy="7457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0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2147483647 w 49"/>
                <a:gd name="T31" fmla="*/ 2147483647 h 56"/>
                <a:gd name="T32" fmla="*/ 0 w 49"/>
                <a:gd name="T33" fmla="*/ 2147483647 h 56"/>
                <a:gd name="T34" fmla="*/ 2147483647 w 49"/>
                <a:gd name="T35" fmla="*/ 2147483647 h 56"/>
                <a:gd name="T36" fmla="*/ 2147483647 w 49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56"/>
                <a:gd name="T59" fmla="*/ 49 w 49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8" name="Freeform 702"/>
            <p:cNvSpPr>
              <a:spLocks/>
            </p:cNvSpPr>
            <p:nvPr/>
          </p:nvSpPr>
          <p:spPr bwMode="auto">
            <a:xfrm>
              <a:off x="4806128" y="2799726"/>
              <a:ext cx="106372" cy="107468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0 w 80"/>
                <a:gd name="T17" fmla="*/ 2147483647 h 80"/>
                <a:gd name="T18" fmla="*/ 2147483647 w 80"/>
                <a:gd name="T19" fmla="*/ 2147483647 h 80"/>
                <a:gd name="T20" fmla="*/ 2147483647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80"/>
                <a:gd name="T74" fmla="*/ 80 w 80"/>
                <a:gd name="T75" fmla="*/ 80 h 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9" name="Freeform 703"/>
            <p:cNvSpPr>
              <a:spLocks/>
            </p:cNvSpPr>
            <p:nvPr/>
          </p:nvSpPr>
          <p:spPr bwMode="auto">
            <a:xfrm>
              <a:off x="4546230" y="1833608"/>
              <a:ext cx="441936" cy="525279"/>
            </a:xfrm>
            <a:custGeom>
              <a:avLst/>
              <a:gdLst>
                <a:gd name="T0" fmla="*/ 2147483647 w 329"/>
                <a:gd name="T1" fmla="*/ 2147483647 h 392"/>
                <a:gd name="T2" fmla="*/ 2147483647 w 329"/>
                <a:gd name="T3" fmla="*/ 2147483647 h 392"/>
                <a:gd name="T4" fmla="*/ 2147483647 w 329"/>
                <a:gd name="T5" fmla="*/ 2147483647 h 392"/>
                <a:gd name="T6" fmla="*/ 2147483647 w 329"/>
                <a:gd name="T7" fmla="*/ 2147483647 h 392"/>
                <a:gd name="T8" fmla="*/ 2147483647 w 329"/>
                <a:gd name="T9" fmla="*/ 2147483647 h 392"/>
                <a:gd name="T10" fmla="*/ 2147483647 w 329"/>
                <a:gd name="T11" fmla="*/ 2147483647 h 392"/>
                <a:gd name="T12" fmla="*/ 2147483647 w 329"/>
                <a:gd name="T13" fmla="*/ 2147483647 h 392"/>
                <a:gd name="T14" fmla="*/ 2147483647 w 329"/>
                <a:gd name="T15" fmla="*/ 2147483647 h 392"/>
                <a:gd name="T16" fmla="*/ 2147483647 w 329"/>
                <a:gd name="T17" fmla="*/ 2147483647 h 392"/>
                <a:gd name="T18" fmla="*/ 2147483647 w 329"/>
                <a:gd name="T19" fmla="*/ 2147483647 h 392"/>
                <a:gd name="T20" fmla="*/ 2147483647 w 329"/>
                <a:gd name="T21" fmla="*/ 2147483647 h 392"/>
                <a:gd name="T22" fmla="*/ 2147483647 w 329"/>
                <a:gd name="T23" fmla="*/ 2147483647 h 392"/>
                <a:gd name="T24" fmla="*/ 2147483647 w 329"/>
                <a:gd name="T25" fmla="*/ 2147483647 h 392"/>
                <a:gd name="T26" fmla="*/ 2147483647 w 329"/>
                <a:gd name="T27" fmla="*/ 2147483647 h 392"/>
                <a:gd name="T28" fmla="*/ 2147483647 w 329"/>
                <a:gd name="T29" fmla="*/ 2147483647 h 392"/>
                <a:gd name="T30" fmla="*/ 2147483647 w 329"/>
                <a:gd name="T31" fmla="*/ 2147483647 h 392"/>
                <a:gd name="T32" fmla="*/ 2147483647 w 329"/>
                <a:gd name="T33" fmla="*/ 2147483647 h 392"/>
                <a:gd name="T34" fmla="*/ 2147483647 w 329"/>
                <a:gd name="T35" fmla="*/ 2147483647 h 392"/>
                <a:gd name="T36" fmla="*/ 2147483647 w 329"/>
                <a:gd name="T37" fmla="*/ 2147483647 h 392"/>
                <a:gd name="T38" fmla="*/ 2147483647 w 329"/>
                <a:gd name="T39" fmla="*/ 2147483647 h 392"/>
                <a:gd name="T40" fmla="*/ 2147483647 w 329"/>
                <a:gd name="T41" fmla="*/ 2147483647 h 392"/>
                <a:gd name="T42" fmla="*/ 2147483647 w 329"/>
                <a:gd name="T43" fmla="*/ 2147483647 h 392"/>
                <a:gd name="T44" fmla="*/ 2147483647 w 329"/>
                <a:gd name="T45" fmla="*/ 2147483647 h 392"/>
                <a:gd name="T46" fmla="*/ 2147483647 w 329"/>
                <a:gd name="T47" fmla="*/ 2147483647 h 392"/>
                <a:gd name="T48" fmla="*/ 2147483647 w 329"/>
                <a:gd name="T49" fmla="*/ 2147483647 h 392"/>
                <a:gd name="T50" fmla="*/ 2147483647 w 329"/>
                <a:gd name="T51" fmla="*/ 2147483647 h 392"/>
                <a:gd name="T52" fmla="*/ 2147483647 w 329"/>
                <a:gd name="T53" fmla="*/ 2147483647 h 392"/>
                <a:gd name="T54" fmla="*/ 2147483647 w 329"/>
                <a:gd name="T55" fmla="*/ 2147483647 h 392"/>
                <a:gd name="T56" fmla="*/ 2147483647 w 329"/>
                <a:gd name="T57" fmla="*/ 2147483647 h 392"/>
                <a:gd name="T58" fmla="*/ 2147483647 w 329"/>
                <a:gd name="T59" fmla="*/ 2147483647 h 392"/>
                <a:gd name="T60" fmla="*/ 2147483647 w 329"/>
                <a:gd name="T61" fmla="*/ 2147483647 h 392"/>
                <a:gd name="T62" fmla="*/ 2147483647 w 329"/>
                <a:gd name="T63" fmla="*/ 2147483647 h 392"/>
                <a:gd name="T64" fmla="*/ 2147483647 w 329"/>
                <a:gd name="T65" fmla="*/ 2147483647 h 392"/>
                <a:gd name="T66" fmla="*/ 2147483647 w 329"/>
                <a:gd name="T67" fmla="*/ 2147483647 h 392"/>
                <a:gd name="T68" fmla="*/ 2147483647 w 329"/>
                <a:gd name="T69" fmla="*/ 2147483647 h 392"/>
                <a:gd name="T70" fmla="*/ 2147483647 w 329"/>
                <a:gd name="T71" fmla="*/ 2147483647 h 392"/>
                <a:gd name="T72" fmla="*/ 2147483647 w 329"/>
                <a:gd name="T73" fmla="*/ 2147483647 h 392"/>
                <a:gd name="T74" fmla="*/ 2147483647 w 329"/>
                <a:gd name="T75" fmla="*/ 2147483647 h 392"/>
                <a:gd name="T76" fmla="*/ 0 w 329"/>
                <a:gd name="T77" fmla="*/ 2147483647 h 392"/>
                <a:gd name="T78" fmla="*/ 2147483647 w 329"/>
                <a:gd name="T79" fmla="*/ 2147483647 h 392"/>
                <a:gd name="T80" fmla="*/ 2147483647 w 329"/>
                <a:gd name="T81" fmla="*/ 2147483647 h 392"/>
                <a:gd name="T82" fmla="*/ 2147483647 w 329"/>
                <a:gd name="T83" fmla="*/ 2147483647 h 392"/>
                <a:gd name="T84" fmla="*/ 2147483647 w 329"/>
                <a:gd name="T85" fmla="*/ 2147483647 h 392"/>
                <a:gd name="T86" fmla="*/ 2147483647 w 329"/>
                <a:gd name="T87" fmla="*/ 2147483647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9"/>
                <a:gd name="T133" fmla="*/ 0 h 392"/>
                <a:gd name="T134" fmla="*/ 329 w 329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9" h="392">
                  <a:moveTo>
                    <a:pt x="89" y="352"/>
                  </a:moveTo>
                  <a:lnTo>
                    <a:pt x="97" y="344"/>
                  </a:lnTo>
                  <a:lnTo>
                    <a:pt x="97" y="328"/>
                  </a:lnTo>
                  <a:lnTo>
                    <a:pt x="97" y="320"/>
                  </a:lnTo>
                  <a:lnTo>
                    <a:pt x="105" y="312"/>
                  </a:lnTo>
                  <a:lnTo>
                    <a:pt x="97" y="304"/>
                  </a:lnTo>
                  <a:lnTo>
                    <a:pt x="89" y="280"/>
                  </a:lnTo>
                  <a:lnTo>
                    <a:pt x="97" y="264"/>
                  </a:lnTo>
                  <a:lnTo>
                    <a:pt x="97" y="248"/>
                  </a:lnTo>
                  <a:lnTo>
                    <a:pt x="105" y="240"/>
                  </a:lnTo>
                  <a:lnTo>
                    <a:pt x="121" y="240"/>
                  </a:lnTo>
                  <a:lnTo>
                    <a:pt x="121" y="224"/>
                  </a:lnTo>
                  <a:lnTo>
                    <a:pt x="113" y="216"/>
                  </a:lnTo>
                  <a:lnTo>
                    <a:pt x="121" y="200"/>
                  </a:lnTo>
                  <a:lnTo>
                    <a:pt x="129" y="176"/>
                  </a:lnTo>
                  <a:lnTo>
                    <a:pt x="137" y="176"/>
                  </a:lnTo>
                  <a:lnTo>
                    <a:pt x="145" y="152"/>
                  </a:lnTo>
                  <a:lnTo>
                    <a:pt x="153" y="144"/>
                  </a:lnTo>
                  <a:lnTo>
                    <a:pt x="145" y="128"/>
                  </a:lnTo>
                  <a:lnTo>
                    <a:pt x="153" y="120"/>
                  </a:lnTo>
                  <a:lnTo>
                    <a:pt x="161" y="112"/>
                  </a:lnTo>
                  <a:lnTo>
                    <a:pt x="169" y="112"/>
                  </a:lnTo>
                  <a:lnTo>
                    <a:pt x="177" y="96"/>
                  </a:lnTo>
                  <a:lnTo>
                    <a:pt x="185" y="96"/>
                  </a:lnTo>
                  <a:lnTo>
                    <a:pt x="193" y="96"/>
                  </a:lnTo>
                  <a:lnTo>
                    <a:pt x="193" y="88"/>
                  </a:lnTo>
                  <a:lnTo>
                    <a:pt x="201" y="80"/>
                  </a:lnTo>
                  <a:lnTo>
                    <a:pt x="209" y="80"/>
                  </a:lnTo>
                  <a:lnTo>
                    <a:pt x="209" y="72"/>
                  </a:lnTo>
                  <a:lnTo>
                    <a:pt x="217" y="80"/>
                  </a:lnTo>
                  <a:lnTo>
                    <a:pt x="225" y="88"/>
                  </a:lnTo>
                  <a:lnTo>
                    <a:pt x="233" y="88"/>
                  </a:lnTo>
                  <a:lnTo>
                    <a:pt x="249" y="88"/>
                  </a:lnTo>
                  <a:lnTo>
                    <a:pt x="265" y="80"/>
                  </a:lnTo>
                  <a:lnTo>
                    <a:pt x="273" y="56"/>
                  </a:lnTo>
                  <a:lnTo>
                    <a:pt x="281" y="48"/>
                  </a:lnTo>
                  <a:lnTo>
                    <a:pt x="297" y="48"/>
                  </a:lnTo>
                  <a:lnTo>
                    <a:pt x="313" y="56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21" y="64"/>
                  </a:lnTo>
                  <a:lnTo>
                    <a:pt x="329" y="56"/>
                  </a:lnTo>
                  <a:lnTo>
                    <a:pt x="321" y="48"/>
                  </a:lnTo>
                  <a:lnTo>
                    <a:pt x="321" y="40"/>
                  </a:lnTo>
                  <a:lnTo>
                    <a:pt x="329" y="24"/>
                  </a:lnTo>
                  <a:lnTo>
                    <a:pt x="321" y="16"/>
                  </a:lnTo>
                  <a:lnTo>
                    <a:pt x="305" y="0"/>
                  </a:lnTo>
                  <a:lnTo>
                    <a:pt x="289" y="16"/>
                  </a:lnTo>
                  <a:lnTo>
                    <a:pt x="273" y="8"/>
                  </a:lnTo>
                  <a:lnTo>
                    <a:pt x="265" y="8"/>
                  </a:lnTo>
                  <a:lnTo>
                    <a:pt x="249" y="8"/>
                  </a:lnTo>
                  <a:lnTo>
                    <a:pt x="233" y="24"/>
                  </a:lnTo>
                  <a:lnTo>
                    <a:pt x="225" y="24"/>
                  </a:lnTo>
                  <a:lnTo>
                    <a:pt x="217" y="24"/>
                  </a:lnTo>
                  <a:lnTo>
                    <a:pt x="209" y="32"/>
                  </a:lnTo>
                  <a:lnTo>
                    <a:pt x="201" y="32"/>
                  </a:lnTo>
                  <a:lnTo>
                    <a:pt x="193" y="56"/>
                  </a:lnTo>
                  <a:lnTo>
                    <a:pt x="169" y="56"/>
                  </a:lnTo>
                  <a:lnTo>
                    <a:pt x="161" y="80"/>
                  </a:lnTo>
                  <a:lnTo>
                    <a:pt x="161" y="88"/>
                  </a:lnTo>
                  <a:lnTo>
                    <a:pt x="145" y="88"/>
                  </a:lnTo>
                  <a:lnTo>
                    <a:pt x="129" y="112"/>
                  </a:lnTo>
                  <a:lnTo>
                    <a:pt x="129" y="128"/>
                  </a:lnTo>
                  <a:lnTo>
                    <a:pt x="113" y="152"/>
                  </a:lnTo>
                  <a:lnTo>
                    <a:pt x="105" y="168"/>
                  </a:lnTo>
                  <a:lnTo>
                    <a:pt x="97" y="184"/>
                  </a:lnTo>
                  <a:lnTo>
                    <a:pt x="89" y="200"/>
                  </a:lnTo>
                  <a:lnTo>
                    <a:pt x="65" y="240"/>
                  </a:lnTo>
                  <a:lnTo>
                    <a:pt x="49" y="256"/>
                  </a:lnTo>
                  <a:lnTo>
                    <a:pt x="33" y="264"/>
                  </a:lnTo>
                  <a:lnTo>
                    <a:pt x="25" y="280"/>
                  </a:lnTo>
                  <a:lnTo>
                    <a:pt x="17" y="288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0" y="32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25" y="392"/>
                  </a:lnTo>
                  <a:lnTo>
                    <a:pt x="41" y="392"/>
                  </a:lnTo>
                  <a:lnTo>
                    <a:pt x="65" y="376"/>
                  </a:lnTo>
                  <a:lnTo>
                    <a:pt x="73" y="368"/>
                  </a:lnTo>
                  <a:lnTo>
                    <a:pt x="81" y="368"/>
                  </a:lnTo>
                  <a:lnTo>
                    <a:pt x="81" y="376"/>
                  </a:lnTo>
                  <a:lnTo>
                    <a:pt x="81" y="368"/>
                  </a:lnTo>
                  <a:lnTo>
                    <a:pt x="89" y="3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0" name="Freeform 704"/>
            <p:cNvSpPr>
              <a:spLocks/>
            </p:cNvSpPr>
            <p:nvPr/>
          </p:nvSpPr>
          <p:spPr bwMode="auto">
            <a:xfrm>
              <a:off x="4654795" y="1941076"/>
              <a:ext cx="214937" cy="504443"/>
            </a:xfrm>
            <a:custGeom>
              <a:avLst/>
              <a:gdLst>
                <a:gd name="T0" fmla="*/ 2147483647 w 160"/>
                <a:gd name="T1" fmla="*/ 2147483647 h 376"/>
                <a:gd name="T2" fmla="*/ 2147483647 w 160"/>
                <a:gd name="T3" fmla="*/ 2147483647 h 376"/>
                <a:gd name="T4" fmla="*/ 2147483647 w 160"/>
                <a:gd name="T5" fmla="*/ 2147483647 h 376"/>
                <a:gd name="T6" fmla="*/ 2147483647 w 160"/>
                <a:gd name="T7" fmla="*/ 2147483647 h 376"/>
                <a:gd name="T8" fmla="*/ 2147483647 w 160"/>
                <a:gd name="T9" fmla="*/ 0 h 376"/>
                <a:gd name="T10" fmla="*/ 2147483647 w 160"/>
                <a:gd name="T11" fmla="*/ 2147483647 h 376"/>
                <a:gd name="T12" fmla="*/ 2147483647 w 160"/>
                <a:gd name="T13" fmla="*/ 2147483647 h 376"/>
                <a:gd name="T14" fmla="*/ 2147483647 w 160"/>
                <a:gd name="T15" fmla="*/ 2147483647 h 376"/>
                <a:gd name="T16" fmla="*/ 2147483647 w 160"/>
                <a:gd name="T17" fmla="*/ 2147483647 h 376"/>
                <a:gd name="T18" fmla="*/ 2147483647 w 160"/>
                <a:gd name="T19" fmla="*/ 2147483647 h 376"/>
                <a:gd name="T20" fmla="*/ 2147483647 w 160"/>
                <a:gd name="T21" fmla="*/ 2147483647 h 376"/>
                <a:gd name="T22" fmla="*/ 2147483647 w 160"/>
                <a:gd name="T23" fmla="*/ 2147483647 h 376"/>
                <a:gd name="T24" fmla="*/ 2147483647 w 160"/>
                <a:gd name="T25" fmla="*/ 2147483647 h 376"/>
                <a:gd name="T26" fmla="*/ 2147483647 w 160"/>
                <a:gd name="T27" fmla="*/ 2147483647 h 376"/>
                <a:gd name="T28" fmla="*/ 2147483647 w 160"/>
                <a:gd name="T29" fmla="*/ 2147483647 h 376"/>
                <a:gd name="T30" fmla="*/ 2147483647 w 160"/>
                <a:gd name="T31" fmla="*/ 2147483647 h 376"/>
                <a:gd name="T32" fmla="*/ 2147483647 w 160"/>
                <a:gd name="T33" fmla="*/ 2147483647 h 376"/>
                <a:gd name="T34" fmla="*/ 2147483647 w 160"/>
                <a:gd name="T35" fmla="*/ 2147483647 h 376"/>
                <a:gd name="T36" fmla="*/ 0 w 160"/>
                <a:gd name="T37" fmla="*/ 2147483647 h 376"/>
                <a:gd name="T38" fmla="*/ 2147483647 w 160"/>
                <a:gd name="T39" fmla="*/ 2147483647 h 376"/>
                <a:gd name="T40" fmla="*/ 2147483647 w 160"/>
                <a:gd name="T41" fmla="*/ 2147483647 h 376"/>
                <a:gd name="T42" fmla="*/ 2147483647 w 160"/>
                <a:gd name="T43" fmla="*/ 2147483647 h 376"/>
                <a:gd name="T44" fmla="*/ 2147483647 w 160"/>
                <a:gd name="T45" fmla="*/ 2147483647 h 376"/>
                <a:gd name="T46" fmla="*/ 2147483647 w 160"/>
                <a:gd name="T47" fmla="*/ 2147483647 h 376"/>
                <a:gd name="T48" fmla="*/ 2147483647 w 160"/>
                <a:gd name="T49" fmla="*/ 2147483647 h 376"/>
                <a:gd name="T50" fmla="*/ 2147483647 w 160"/>
                <a:gd name="T51" fmla="*/ 2147483647 h 376"/>
                <a:gd name="T52" fmla="*/ 2147483647 w 160"/>
                <a:gd name="T53" fmla="*/ 2147483647 h 376"/>
                <a:gd name="T54" fmla="*/ 2147483647 w 160"/>
                <a:gd name="T55" fmla="*/ 2147483647 h 376"/>
                <a:gd name="T56" fmla="*/ 2147483647 w 160"/>
                <a:gd name="T57" fmla="*/ 2147483647 h 376"/>
                <a:gd name="T58" fmla="*/ 2147483647 w 160"/>
                <a:gd name="T59" fmla="*/ 2147483647 h 376"/>
                <a:gd name="T60" fmla="*/ 2147483647 w 160"/>
                <a:gd name="T61" fmla="*/ 2147483647 h 376"/>
                <a:gd name="T62" fmla="*/ 2147483647 w 160"/>
                <a:gd name="T63" fmla="*/ 2147483647 h 376"/>
                <a:gd name="T64" fmla="*/ 2147483647 w 160"/>
                <a:gd name="T65" fmla="*/ 2147483647 h 376"/>
                <a:gd name="T66" fmla="*/ 2147483647 w 160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376"/>
                <a:gd name="T104" fmla="*/ 160 w 160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376">
                  <a:moveTo>
                    <a:pt x="160" y="88"/>
                  </a:moveTo>
                  <a:lnTo>
                    <a:pt x="160" y="80"/>
                  </a:lnTo>
                  <a:lnTo>
                    <a:pt x="160" y="72"/>
                  </a:lnTo>
                  <a:lnTo>
                    <a:pt x="160" y="56"/>
                  </a:lnTo>
                  <a:lnTo>
                    <a:pt x="160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lnTo>
                    <a:pt x="128" y="8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16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40"/>
                  </a:lnTo>
                  <a:lnTo>
                    <a:pt x="64" y="48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0" y="120"/>
                  </a:lnTo>
                  <a:lnTo>
                    <a:pt x="32" y="136"/>
                  </a:lnTo>
                  <a:lnTo>
                    <a:pt x="40" y="144"/>
                  </a:lnTo>
                  <a:lnTo>
                    <a:pt x="40" y="16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84"/>
                  </a:lnTo>
                  <a:lnTo>
                    <a:pt x="8" y="200"/>
                  </a:lnTo>
                  <a:lnTo>
                    <a:pt x="16" y="224"/>
                  </a:lnTo>
                  <a:lnTo>
                    <a:pt x="24" y="232"/>
                  </a:lnTo>
                  <a:lnTo>
                    <a:pt x="16" y="240"/>
                  </a:lnTo>
                  <a:lnTo>
                    <a:pt x="16" y="248"/>
                  </a:lnTo>
                  <a:lnTo>
                    <a:pt x="16" y="264"/>
                  </a:lnTo>
                  <a:lnTo>
                    <a:pt x="8" y="272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8" y="312"/>
                  </a:lnTo>
                  <a:lnTo>
                    <a:pt x="8" y="328"/>
                  </a:lnTo>
                  <a:lnTo>
                    <a:pt x="16" y="352"/>
                  </a:lnTo>
                  <a:lnTo>
                    <a:pt x="16" y="360"/>
                  </a:lnTo>
                  <a:lnTo>
                    <a:pt x="24" y="368"/>
                  </a:lnTo>
                  <a:lnTo>
                    <a:pt x="24" y="376"/>
                  </a:lnTo>
                  <a:lnTo>
                    <a:pt x="40" y="376"/>
                  </a:lnTo>
                  <a:lnTo>
                    <a:pt x="40" y="368"/>
                  </a:lnTo>
                  <a:lnTo>
                    <a:pt x="48" y="360"/>
                  </a:lnTo>
                  <a:lnTo>
                    <a:pt x="64" y="360"/>
                  </a:lnTo>
                  <a:lnTo>
                    <a:pt x="72" y="344"/>
                  </a:lnTo>
                  <a:lnTo>
                    <a:pt x="72" y="312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96" y="288"/>
                  </a:lnTo>
                  <a:lnTo>
                    <a:pt x="96" y="272"/>
                  </a:lnTo>
                  <a:lnTo>
                    <a:pt x="88" y="256"/>
                  </a:lnTo>
                  <a:lnTo>
                    <a:pt x="80" y="248"/>
                  </a:lnTo>
                  <a:lnTo>
                    <a:pt x="80" y="224"/>
                  </a:lnTo>
                  <a:lnTo>
                    <a:pt x="80" y="200"/>
                  </a:lnTo>
                  <a:lnTo>
                    <a:pt x="96" y="184"/>
                  </a:lnTo>
                  <a:lnTo>
                    <a:pt x="104" y="176"/>
                  </a:lnTo>
                  <a:lnTo>
                    <a:pt x="128" y="160"/>
                  </a:lnTo>
                  <a:lnTo>
                    <a:pt x="136" y="144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6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1" name="Freeform 705"/>
            <p:cNvSpPr>
              <a:spLocks/>
            </p:cNvSpPr>
            <p:nvPr/>
          </p:nvSpPr>
          <p:spPr bwMode="auto">
            <a:xfrm>
              <a:off x="4837930" y="2531056"/>
              <a:ext cx="311439" cy="203971"/>
            </a:xfrm>
            <a:custGeom>
              <a:avLst/>
              <a:gdLst>
                <a:gd name="T0" fmla="*/ 2147483647 w 232"/>
                <a:gd name="T1" fmla="*/ 2147483647 h 152"/>
                <a:gd name="T2" fmla="*/ 2147483647 w 232"/>
                <a:gd name="T3" fmla="*/ 2147483647 h 152"/>
                <a:gd name="T4" fmla="*/ 2147483647 w 232"/>
                <a:gd name="T5" fmla="*/ 2147483647 h 152"/>
                <a:gd name="T6" fmla="*/ 2147483647 w 232"/>
                <a:gd name="T7" fmla="*/ 2147483647 h 152"/>
                <a:gd name="T8" fmla="*/ 2147483647 w 232"/>
                <a:gd name="T9" fmla="*/ 2147483647 h 152"/>
                <a:gd name="T10" fmla="*/ 2147483647 w 232"/>
                <a:gd name="T11" fmla="*/ 2147483647 h 152"/>
                <a:gd name="T12" fmla="*/ 2147483647 w 232"/>
                <a:gd name="T13" fmla="*/ 2147483647 h 152"/>
                <a:gd name="T14" fmla="*/ 2147483647 w 232"/>
                <a:gd name="T15" fmla="*/ 2147483647 h 152"/>
                <a:gd name="T16" fmla="*/ 2147483647 w 232"/>
                <a:gd name="T17" fmla="*/ 2147483647 h 152"/>
                <a:gd name="T18" fmla="*/ 2147483647 w 232"/>
                <a:gd name="T19" fmla="*/ 2147483647 h 152"/>
                <a:gd name="T20" fmla="*/ 2147483647 w 232"/>
                <a:gd name="T21" fmla="*/ 2147483647 h 152"/>
                <a:gd name="T22" fmla="*/ 2147483647 w 232"/>
                <a:gd name="T23" fmla="*/ 0 h 152"/>
                <a:gd name="T24" fmla="*/ 2147483647 w 232"/>
                <a:gd name="T25" fmla="*/ 0 h 152"/>
                <a:gd name="T26" fmla="*/ 2147483647 w 232"/>
                <a:gd name="T27" fmla="*/ 2147483647 h 152"/>
                <a:gd name="T28" fmla="*/ 2147483647 w 232"/>
                <a:gd name="T29" fmla="*/ 2147483647 h 152"/>
                <a:gd name="T30" fmla="*/ 2147483647 w 232"/>
                <a:gd name="T31" fmla="*/ 2147483647 h 152"/>
                <a:gd name="T32" fmla="*/ 2147483647 w 232"/>
                <a:gd name="T33" fmla="*/ 2147483647 h 152"/>
                <a:gd name="T34" fmla="*/ 2147483647 w 232"/>
                <a:gd name="T35" fmla="*/ 2147483647 h 152"/>
                <a:gd name="T36" fmla="*/ 2147483647 w 232"/>
                <a:gd name="T37" fmla="*/ 2147483647 h 152"/>
                <a:gd name="T38" fmla="*/ 2147483647 w 232"/>
                <a:gd name="T39" fmla="*/ 2147483647 h 152"/>
                <a:gd name="T40" fmla="*/ 2147483647 w 232"/>
                <a:gd name="T41" fmla="*/ 2147483647 h 152"/>
                <a:gd name="T42" fmla="*/ 2147483647 w 232"/>
                <a:gd name="T43" fmla="*/ 2147483647 h 152"/>
                <a:gd name="T44" fmla="*/ 0 w 232"/>
                <a:gd name="T45" fmla="*/ 2147483647 h 152"/>
                <a:gd name="T46" fmla="*/ 0 w 232"/>
                <a:gd name="T47" fmla="*/ 2147483647 h 152"/>
                <a:gd name="T48" fmla="*/ 2147483647 w 232"/>
                <a:gd name="T49" fmla="*/ 2147483647 h 152"/>
                <a:gd name="T50" fmla="*/ 2147483647 w 232"/>
                <a:gd name="T51" fmla="*/ 2147483647 h 152"/>
                <a:gd name="T52" fmla="*/ 2147483647 w 232"/>
                <a:gd name="T53" fmla="*/ 2147483647 h 152"/>
                <a:gd name="T54" fmla="*/ 2147483647 w 232"/>
                <a:gd name="T55" fmla="*/ 2147483647 h 152"/>
                <a:gd name="T56" fmla="*/ 2147483647 w 232"/>
                <a:gd name="T57" fmla="*/ 2147483647 h 152"/>
                <a:gd name="T58" fmla="*/ 2147483647 w 232"/>
                <a:gd name="T59" fmla="*/ 2147483647 h 152"/>
                <a:gd name="T60" fmla="*/ 2147483647 w 232"/>
                <a:gd name="T61" fmla="*/ 2147483647 h 152"/>
                <a:gd name="T62" fmla="*/ 2147483647 w 232"/>
                <a:gd name="T63" fmla="*/ 2147483647 h 152"/>
                <a:gd name="T64" fmla="*/ 2147483647 w 232"/>
                <a:gd name="T65" fmla="*/ 2147483647 h 152"/>
                <a:gd name="T66" fmla="*/ 2147483647 w 232"/>
                <a:gd name="T67" fmla="*/ 2147483647 h 152"/>
                <a:gd name="T68" fmla="*/ 2147483647 w 232"/>
                <a:gd name="T69" fmla="*/ 2147483647 h 152"/>
                <a:gd name="T70" fmla="*/ 2147483647 w 232"/>
                <a:gd name="T71" fmla="*/ 2147483647 h 152"/>
                <a:gd name="T72" fmla="*/ 2147483647 w 232"/>
                <a:gd name="T73" fmla="*/ 2147483647 h 152"/>
                <a:gd name="T74" fmla="*/ 2147483647 w 232"/>
                <a:gd name="T75" fmla="*/ 2147483647 h 152"/>
                <a:gd name="T76" fmla="*/ 2147483647 w 232"/>
                <a:gd name="T77" fmla="*/ 2147483647 h 152"/>
                <a:gd name="T78" fmla="*/ 2147483647 w 232"/>
                <a:gd name="T79" fmla="*/ 2147483647 h 152"/>
                <a:gd name="T80" fmla="*/ 2147483647 w 232"/>
                <a:gd name="T81" fmla="*/ 2147483647 h 152"/>
                <a:gd name="T82" fmla="*/ 2147483647 w 232"/>
                <a:gd name="T83" fmla="*/ 2147483647 h 152"/>
                <a:gd name="T84" fmla="*/ 2147483647 w 232"/>
                <a:gd name="T85" fmla="*/ 2147483647 h 152"/>
                <a:gd name="T86" fmla="*/ 2147483647 w 232"/>
                <a:gd name="T87" fmla="*/ 2147483647 h 152"/>
                <a:gd name="T88" fmla="*/ 2147483647 w 232"/>
                <a:gd name="T89" fmla="*/ 2147483647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2"/>
                <a:gd name="T136" fmla="*/ 0 h 152"/>
                <a:gd name="T137" fmla="*/ 232 w 232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2" h="152">
                  <a:moveTo>
                    <a:pt x="216" y="88"/>
                  </a:moveTo>
                  <a:lnTo>
                    <a:pt x="224" y="88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08" y="48"/>
                  </a:lnTo>
                  <a:lnTo>
                    <a:pt x="192" y="40"/>
                  </a:lnTo>
                  <a:lnTo>
                    <a:pt x="184" y="40"/>
                  </a:lnTo>
                  <a:lnTo>
                    <a:pt x="168" y="32"/>
                  </a:lnTo>
                  <a:lnTo>
                    <a:pt x="160" y="16"/>
                  </a:lnTo>
                  <a:lnTo>
                    <a:pt x="136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24"/>
                  </a:lnTo>
                  <a:lnTo>
                    <a:pt x="96" y="24"/>
                  </a:lnTo>
                  <a:lnTo>
                    <a:pt x="72" y="24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6" y="40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88"/>
                  </a:lnTo>
                  <a:lnTo>
                    <a:pt x="48" y="80"/>
                  </a:lnTo>
                  <a:lnTo>
                    <a:pt x="72" y="80"/>
                  </a:lnTo>
                  <a:lnTo>
                    <a:pt x="96" y="96"/>
                  </a:lnTo>
                  <a:lnTo>
                    <a:pt x="104" y="112"/>
                  </a:lnTo>
                  <a:lnTo>
                    <a:pt x="88" y="120"/>
                  </a:lnTo>
                  <a:lnTo>
                    <a:pt x="88" y="136"/>
                  </a:lnTo>
                  <a:lnTo>
                    <a:pt x="96" y="136"/>
                  </a:lnTo>
                  <a:lnTo>
                    <a:pt x="104" y="128"/>
                  </a:lnTo>
                  <a:lnTo>
                    <a:pt x="120" y="120"/>
                  </a:lnTo>
                  <a:lnTo>
                    <a:pt x="136" y="120"/>
                  </a:lnTo>
                  <a:lnTo>
                    <a:pt x="144" y="128"/>
                  </a:lnTo>
                  <a:lnTo>
                    <a:pt x="136" y="136"/>
                  </a:lnTo>
                  <a:lnTo>
                    <a:pt x="152" y="152"/>
                  </a:lnTo>
                  <a:lnTo>
                    <a:pt x="184" y="136"/>
                  </a:lnTo>
                  <a:lnTo>
                    <a:pt x="168" y="128"/>
                  </a:lnTo>
                  <a:lnTo>
                    <a:pt x="176" y="112"/>
                  </a:lnTo>
                  <a:lnTo>
                    <a:pt x="200" y="112"/>
                  </a:lnTo>
                  <a:lnTo>
                    <a:pt x="208" y="104"/>
                  </a:lnTo>
                  <a:lnTo>
                    <a:pt x="216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2" name="Freeform 706"/>
            <p:cNvSpPr>
              <a:spLocks/>
            </p:cNvSpPr>
            <p:nvPr/>
          </p:nvSpPr>
          <p:spPr bwMode="auto">
            <a:xfrm>
              <a:off x="5019968" y="2531056"/>
              <a:ext cx="32898" cy="20835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3" name="Freeform 707"/>
            <p:cNvSpPr>
              <a:spLocks/>
            </p:cNvSpPr>
            <p:nvPr/>
          </p:nvSpPr>
          <p:spPr bwMode="auto">
            <a:xfrm>
              <a:off x="4806128" y="2799726"/>
              <a:ext cx="106372" cy="107468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2147483647 w 80"/>
                <a:gd name="T49" fmla="*/ 2147483647 h 80"/>
                <a:gd name="T50" fmla="*/ 2147483647 w 80"/>
                <a:gd name="T51" fmla="*/ 2147483647 h 80"/>
                <a:gd name="T52" fmla="*/ 2147483647 w 80"/>
                <a:gd name="T53" fmla="*/ 2147483647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0"/>
                <a:gd name="T82" fmla="*/ 0 h 80"/>
                <a:gd name="T83" fmla="*/ 80 w 80"/>
                <a:gd name="T84" fmla="*/ 80 h 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4" name="Freeform 708"/>
            <p:cNvSpPr>
              <a:spLocks/>
            </p:cNvSpPr>
            <p:nvPr/>
          </p:nvSpPr>
          <p:spPr bwMode="auto">
            <a:xfrm>
              <a:off x="5019968" y="2531056"/>
              <a:ext cx="32898" cy="20835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6"/>
                <a:gd name="T17" fmla="*/ 24 w 2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5" name="Freeform 709"/>
            <p:cNvSpPr>
              <a:spLocks/>
            </p:cNvSpPr>
            <p:nvPr/>
          </p:nvSpPr>
          <p:spPr bwMode="auto">
            <a:xfrm>
              <a:off x="4806128" y="2638524"/>
              <a:ext cx="171072" cy="117338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0 h 88"/>
                <a:gd name="T8" fmla="*/ 2147483647 w 128"/>
                <a:gd name="T9" fmla="*/ 0 h 88"/>
                <a:gd name="T10" fmla="*/ 2147483647 w 128"/>
                <a:gd name="T11" fmla="*/ 2147483647 h 88"/>
                <a:gd name="T12" fmla="*/ 2147483647 w 128"/>
                <a:gd name="T13" fmla="*/ 0 h 88"/>
                <a:gd name="T14" fmla="*/ 2147483647 w 128"/>
                <a:gd name="T15" fmla="*/ 2147483647 h 88"/>
                <a:gd name="T16" fmla="*/ 2147483647 w 128"/>
                <a:gd name="T17" fmla="*/ 2147483647 h 88"/>
                <a:gd name="T18" fmla="*/ 0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2147483647 h 88"/>
                <a:gd name="T26" fmla="*/ 2147483647 w 128"/>
                <a:gd name="T27" fmla="*/ 2147483647 h 88"/>
                <a:gd name="T28" fmla="*/ 2147483647 w 128"/>
                <a:gd name="T29" fmla="*/ 2147483647 h 88"/>
                <a:gd name="T30" fmla="*/ 2147483647 w 128"/>
                <a:gd name="T31" fmla="*/ 2147483647 h 88"/>
                <a:gd name="T32" fmla="*/ 2147483647 w 128"/>
                <a:gd name="T33" fmla="*/ 2147483647 h 88"/>
                <a:gd name="T34" fmla="*/ 2147483647 w 128"/>
                <a:gd name="T35" fmla="*/ 2147483647 h 88"/>
                <a:gd name="T36" fmla="*/ 2147483647 w 128"/>
                <a:gd name="T37" fmla="*/ 2147483647 h 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8"/>
                <a:gd name="T58" fmla="*/ 0 h 88"/>
                <a:gd name="T59" fmla="*/ 128 w 128"/>
                <a:gd name="T60" fmla="*/ 88 h 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8" h="88">
                  <a:moveTo>
                    <a:pt x="112" y="40"/>
                  </a:moveTo>
                  <a:lnTo>
                    <a:pt x="128" y="32"/>
                  </a:lnTo>
                  <a:lnTo>
                    <a:pt x="120" y="1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32" y="80"/>
                  </a:lnTo>
                  <a:lnTo>
                    <a:pt x="40" y="80"/>
                  </a:lnTo>
                  <a:lnTo>
                    <a:pt x="64" y="80"/>
                  </a:lnTo>
                  <a:lnTo>
                    <a:pt x="88" y="80"/>
                  </a:lnTo>
                  <a:lnTo>
                    <a:pt x="112" y="88"/>
                  </a:lnTo>
                  <a:lnTo>
                    <a:pt x="112" y="64"/>
                  </a:lnTo>
                  <a:lnTo>
                    <a:pt x="120" y="56"/>
                  </a:lnTo>
                  <a:lnTo>
                    <a:pt x="112" y="56"/>
                  </a:lnTo>
                  <a:lnTo>
                    <a:pt x="11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6" name="Freeform 710"/>
            <p:cNvSpPr>
              <a:spLocks/>
            </p:cNvSpPr>
            <p:nvPr/>
          </p:nvSpPr>
          <p:spPr bwMode="auto">
            <a:xfrm>
              <a:off x="4806128" y="2692258"/>
              <a:ext cx="42768" cy="53735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7" name="Freeform 711"/>
            <p:cNvSpPr>
              <a:spLocks/>
            </p:cNvSpPr>
            <p:nvPr/>
          </p:nvSpPr>
          <p:spPr bwMode="auto">
            <a:xfrm>
              <a:off x="4665761" y="2573824"/>
              <a:ext cx="118435" cy="64701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2147483647 w 88"/>
                <a:gd name="T11" fmla="*/ 2147483647 h 48"/>
                <a:gd name="T12" fmla="*/ 2147483647 w 88"/>
                <a:gd name="T13" fmla="*/ 2147483647 h 48"/>
                <a:gd name="T14" fmla="*/ 2147483647 w 88"/>
                <a:gd name="T15" fmla="*/ 2147483647 h 48"/>
                <a:gd name="T16" fmla="*/ 2147483647 w 88"/>
                <a:gd name="T17" fmla="*/ 2147483647 h 48"/>
                <a:gd name="T18" fmla="*/ 2147483647 w 88"/>
                <a:gd name="T19" fmla="*/ 0 h 48"/>
                <a:gd name="T20" fmla="*/ 2147483647 w 88"/>
                <a:gd name="T21" fmla="*/ 0 h 48"/>
                <a:gd name="T22" fmla="*/ 2147483647 w 88"/>
                <a:gd name="T23" fmla="*/ 0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0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40" y="40"/>
                  </a:moveTo>
                  <a:lnTo>
                    <a:pt x="56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88" y="24"/>
                  </a:lnTo>
                  <a:lnTo>
                    <a:pt x="72" y="16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8" name="Freeform 712"/>
            <p:cNvSpPr>
              <a:spLocks/>
            </p:cNvSpPr>
            <p:nvPr/>
          </p:nvSpPr>
          <p:spPr bwMode="auto">
            <a:xfrm>
              <a:off x="4741428" y="2638524"/>
              <a:ext cx="107468" cy="64700"/>
            </a:xfrm>
            <a:custGeom>
              <a:avLst/>
              <a:gdLst>
                <a:gd name="T0" fmla="*/ 2147483647 w 80"/>
                <a:gd name="T1" fmla="*/ 0 h 48"/>
                <a:gd name="T2" fmla="*/ 2147483647 w 80"/>
                <a:gd name="T3" fmla="*/ 0 h 48"/>
                <a:gd name="T4" fmla="*/ 2147483647 w 80"/>
                <a:gd name="T5" fmla="*/ 2147483647 h 48"/>
                <a:gd name="T6" fmla="*/ 2147483647 w 80"/>
                <a:gd name="T7" fmla="*/ 2147483647 h 48"/>
                <a:gd name="T8" fmla="*/ 2147483647 w 80"/>
                <a:gd name="T9" fmla="*/ 2147483647 h 48"/>
                <a:gd name="T10" fmla="*/ 2147483647 w 80"/>
                <a:gd name="T11" fmla="*/ 2147483647 h 48"/>
                <a:gd name="T12" fmla="*/ 2147483647 w 80"/>
                <a:gd name="T13" fmla="*/ 2147483647 h 48"/>
                <a:gd name="T14" fmla="*/ 0 w 80"/>
                <a:gd name="T15" fmla="*/ 2147483647 h 48"/>
                <a:gd name="T16" fmla="*/ 0 w 80"/>
                <a:gd name="T17" fmla="*/ 2147483647 h 48"/>
                <a:gd name="T18" fmla="*/ 2147483647 w 80"/>
                <a:gd name="T19" fmla="*/ 2147483647 h 48"/>
                <a:gd name="T20" fmla="*/ 2147483647 w 80"/>
                <a:gd name="T21" fmla="*/ 2147483647 h 48"/>
                <a:gd name="T22" fmla="*/ 2147483647 w 80"/>
                <a:gd name="T23" fmla="*/ 2147483647 h 48"/>
                <a:gd name="T24" fmla="*/ 2147483647 w 80"/>
                <a:gd name="T25" fmla="*/ 2147483647 h 48"/>
                <a:gd name="T26" fmla="*/ 2147483647 w 80"/>
                <a:gd name="T27" fmla="*/ 2147483647 h 48"/>
                <a:gd name="T28" fmla="*/ 2147483647 w 80"/>
                <a:gd name="T29" fmla="*/ 0 h 48"/>
                <a:gd name="T30" fmla="*/ 2147483647 w 80"/>
                <a:gd name="T31" fmla="*/ 0 h 48"/>
                <a:gd name="T32" fmla="*/ 2147483647 w 8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48"/>
                <a:gd name="T53" fmla="*/ 80 w 8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48">
                  <a:moveTo>
                    <a:pt x="56" y="0"/>
                  </a:moveTo>
                  <a:lnTo>
                    <a:pt x="48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24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9" name="Freeform 713"/>
            <p:cNvSpPr>
              <a:spLocks/>
            </p:cNvSpPr>
            <p:nvPr/>
          </p:nvSpPr>
          <p:spPr bwMode="auto">
            <a:xfrm>
              <a:off x="4752394" y="2605626"/>
              <a:ext cx="96502" cy="43865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2147483647 h 32"/>
                <a:gd name="T6" fmla="*/ 2147483647 w 72"/>
                <a:gd name="T7" fmla="*/ 2147483647 h 32"/>
                <a:gd name="T8" fmla="*/ 0 w 72"/>
                <a:gd name="T9" fmla="*/ 2147483647 h 32"/>
                <a:gd name="T10" fmla="*/ 0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32"/>
                <a:gd name="T53" fmla="*/ 72 w 7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0" name="Freeform 714"/>
            <p:cNvSpPr>
              <a:spLocks/>
            </p:cNvSpPr>
            <p:nvPr/>
          </p:nvSpPr>
          <p:spPr bwMode="auto">
            <a:xfrm>
              <a:off x="4806128" y="2692258"/>
              <a:ext cx="42768" cy="53735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1" name="Freeform 715"/>
            <p:cNvSpPr>
              <a:spLocks/>
            </p:cNvSpPr>
            <p:nvPr/>
          </p:nvSpPr>
          <p:spPr bwMode="auto">
            <a:xfrm>
              <a:off x="4752394" y="2605626"/>
              <a:ext cx="96502" cy="43865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2147483647 w 72"/>
                <a:gd name="T7" fmla="*/ 2147483647 h 32"/>
                <a:gd name="T8" fmla="*/ 2147483647 w 72"/>
                <a:gd name="T9" fmla="*/ 2147483647 h 32"/>
                <a:gd name="T10" fmla="*/ 0 w 72"/>
                <a:gd name="T11" fmla="*/ 2147483647 h 32"/>
                <a:gd name="T12" fmla="*/ 0 w 72"/>
                <a:gd name="T13" fmla="*/ 2147483647 h 32"/>
                <a:gd name="T14" fmla="*/ 0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2147483647 w 72"/>
                <a:gd name="T35" fmla="*/ 2147483647 h 32"/>
                <a:gd name="T36" fmla="*/ 2147483647 w 72"/>
                <a:gd name="T37" fmla="*/ 2147483647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32"/>
                <a:gd name="T59" fmla="*/ 72 w 72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2" name="Freeform 716"/>
            <p:cNvSpPr>
              <a:spLocks/>
            </p:cNvSpPr>
            <p:nvPr/>
          </p:nvSpPr>
          <p:spPr bwMode="auto">
            <a:xfrm>
              <a:off x="4848896" y="2745993"/>
              <a:ext cx="117338" cy="96502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0 h 72"/>
                <a:gd name="T44" fmla="*/ 2147483647 w 88"/>
                <a:gd name="T45" fmla="*/ 0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72"/>
                <a:gd name="T71" fmla="*/ 88 w 88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3" name="Freeform 717"/>
            <p:cNvSpPr>
              <a:spLocks/>
            </p:cNvSpPr>
            <p:nvPr/>
          </p:nvSpPr>
          <p:spPr bwMode="auto">
            <a:xfrm>
              <a:off x="4773229" y="2692258"/>
              <a:ext cx="85536" cy="150237"/>
            </a:xfrm>
            <a:custGeom>
              <a:avLst/>
              <a:gdLst>
                <a:gd name="T0" fmla="*/ 2147483647 w 64"/>
                <a:gd name="T1" fmla="*/ 2147483647 h 112"/>
                <a:gd name="T2" fmla="*/ 2147483647 w 64"/>
                <a:gd name="T3" fmla="*/ 2147483647 h 112"/>
                <a:gd name="T4" fmla="*/ 2147483647 w 64"/>
                <a:gd name="T5" fmla="*/ 2147483647 h 112"/>
                <a:gd name="T6" fmla="*/ 2147483647 w 64"/>
                <a:gd name="T7" fmla="*/ 2147483647 h 112"/>
                <a:gd name="T8" fmla="*/ 2147483647 w 64"/>
                <a:gd name="T9" fmla="*/ 2147483647 h 112"/>
                <a:gd name="T10" fmla="*/ 2147483647 w 64"/>
                <a:gd name="T11" fmla="*/ 2147483647 h 112"/>
                <a:gd name="T12" fmla="*/ 2147483647 w 64"/>
                <a:gd name="T13" fmla="*/ 2147483647 h 112"/>
                <a:gd name="T14" fmla="*/ 2147483647 w 64"/>
                <a:gd name="T15" fmla="*/ 2147483647 h 112"/>
                <a:gd name="T16" fmla="*/ 2147483647 w 64"/>
                <a:gd name="T17" fmla="*/ 2147483647 h 112"/>
                <a:gd name="T18" fmla="*/ 2147483647 w 64"/>
                <a:gd name="T19" fmla="*/ 2147483647 h 112"/>
                <a:gd name="T20" fmla="*/ 2147483647 w 64"/>
                <a:gd name="T21" fmla="*/ 0 h 112"/>
                <a:gd name="T22" fmla="*/ 2147483647 w 64"/>
                <a:gd name="T23" fmla="*/ 2147483647 h 112"/>
                <a:gd name="T24" fmla="*/ 2147483647 w 64"/>
                <a:gd name="T25" fmla="*/ 2147483647 h 112"/>
                <a:gd name="T26" fmla="*/ 2147483647 w 64"/>
                <a:gd name="T27" fmla="*/ 2147483647 h 112"/>
                <a:gd name="T28" fmla="*/ 2147483647 w 64"/>
                <a:gd name="T29" fmla="*/ 2147483647 h 112"/>
                <a:gd name="T30" fmla="*/ 2147483647 w 64"/>
                <a:gd name="T31" fmla="*/ 2147483647 h 112"/>
                <a:gd name="T32" fmla="*/ 0 w 64"/>
                <a:gd name="T33" fmla="*/ 2147483647 h 112"/>
                <a:gd name="T34" fmla="*/ 2147483647 w 64"/>
                <a:gd name="T35" fmla="*/ 2147483647 h 112"/>
                <a:gd name="T36" fmla="*/ 2147483647 w 64"/>
                <a:gd name="T37" fmla="*/ 2147483647 h 112"/>
                <a:gd name="T38" fmla="*/ 2147483647 w 64"/>
                <a:gd name="T39" fmla="*/ 2147483647 h 112"/>
                <a:gd name="T40" fmla="*/ 2147483647 w 64"/>
                <a:gd name="T41" fmla="*/ 2147483647 h 112"/>
                <a:gd name="T42" fmla="*/ 2147483647 w 64"/>
                <a:gd name="T43" fmla="*/ 2147483647 h 11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112"/>
                <a:gd name="T68" fmla="*/ 64 w 64"/>
                <a:gd name="T69" fmla="*/ 112 h 11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112">
                  <a:moveTo>
                    <a:pt x="40" y="96"/>
                  </a:moveTo>
                  <a:lnTo>
                    <a:pt x="56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64" y="56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56" y="32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0" y="72"/>
                  </a:lnTo>
                  <a:lnTo>
                    <a:pt x="16" y="88"/>
                  </a:lnTo>
                  <a:lnTo>
                    <a:pt x="16" y="96"/>
                  </a:lnTo>
                  <a:lnTo>
                    <a:pt x="24" y="112"/>
                  </a:lnTo>
                  <a:lnTo>
                    <a:pt x="32" y="104"/>
                  </a:lnTo>
                  <a:lnTo>
                    <a:pt x="40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4" name="Freeform 718"/>
            <p:cNvSpPr>
              <a:spLocks/>
            </p:cNvSpPr>
            <p:nvPr/>
          </p:nvSpPr>
          <p:spPr bwMode="auto">
            <a:xfrm>
              <a:off x="4698659" y="2670326"/>
              <a:ext cx="96502" cy="118435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2147483647 w 72"/>
                <a:gd name="T5" fmla="*/ 2147483647 h 88"/>
                <a:gd name="T6" fmla="*/ 2147483647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0 h 88"/>
                <a:gd name="T14" fmla="*/ 2147483647 w 72"/>
                <a:gd name="T15" fmla="*/ 2147483647 h 88"/>
                <a:gd name="T16" fmla="*/ 0 w 72"/>
                <a:gd name="T17" fmla="*/ 2147483647 h 88"/>
                <a:gd name="T18" fmla="*/ 0 w 72"/>
                <a:gd name="T19" fmla="*/ 2147483647 h 88"/>
                <a:gd name="T20" fmla="*/ 0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8"/>
                <a:gd name="T53" fmla="*/ 72 w 7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8">
                  <a:moveTo>
                    <a:pt x="72" y="56"/>
                  </a:moveTo>
                  <a:lnTo>
                    <a:pt x="72" y="40"/>
                  </a:lnTo>
                  <a:lnTo>
                    <a:pt x="72" y="32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24" y="48"/>
                  </a:lnTo>
                  <a:lnTo>
                    <a:pt x="32" y="72"/>
                  </a:lnTo>
                  <a:lnTo>
                    <a:pt x="56" y="88"/>
                  </a:lnTo>
                  <a:lnTo>
                    <a:pt x="64" y="72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5" name="Freeform 719"/>
            <p:cNvSpPr>
              <a:spLocks/>
            </p:cNvSpPr>
            <p:nvPr/>
          </p:nvSpPr>
          <p:spPr bwMode="auto">
            <a:xfrm>
              <a:off x="4806128" y="2445520"/>
              <a:ext cx="52638" cy="31802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6" name="Freeform 720"/>
            <p:cNvSpPr>
              <a:spLocks/>
            </p:cNvSpPr>
            <p:nvPr/>
          </p:nvSpPr>
          <p:spPr bwMode="auto">
            <a:xfrm>
              <a:off x="4848896" y="2745993"/>
              <a:ext cx="117338" cy="96502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2147483647 h 72"/>
                <a:gd name="T44" fmla="*/ 2147483647 w 88"/>
                <a:gd name="T45" fmla="*/ 2147483647 h 72"/>
                <a:gd name="T46" fmla="*/ 2147483647 w 88"/>
                <a:gd name="T47" fmla="*/ 2147483647 h 72"/>
                <a:gd name="T48" fmla="*/ 2147483647 w 88"/>
                <a:gd name="T49" fmla="*/ 0 h 72"/>
                <a:gd name="T50" fmla="*/ 2147483647 w 88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72"/>
                <a:gd name="T80" fmla="*/ 88 w 88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7" name="Freeform 721"/>
            <p:cNvSpPr>
              <a:spLocks/>
            </p:cNvSpPr>
            <p:nvPr/>
          </p:nvSpPr>
          <p:spPr bwMode="auto">
            <a:xfrm>
              <a:off x="4806128" y="2445520"/>
              <a:ext cx="52638" cy="31802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8" name="Freeform 722"/>
            <p:cNvSpPr>
              <a:spLocks/>
            </p:cNvSpPr>
            <p:nvPr/>
          </p:nvSpPr>
          <p:spPr bwMode="auto">
            <a:xfrm>
              <a:off x="4708529" y="2466355"/>
              <a:ext cx="161202" cy="150237"/>
            </a:xfrm>
            <a:custGeom>
              <a:avLst/>
              <a:gdLst>
                <a:gd name="T0" fmla="*/ 0 w 120"/>
                <a:gd name="T1" fmla="*/ 2147483647 h 112"/>
                <a:gd name="T2" fmla="*/ 0 w 120"/>
                <a:gd name="T3" fmla="*/ 2147483647 h 112"/>
                <a:gd name="T4" fmla="*/ 0 w 120"/>
                <a:gd name="T5" fmla="*/ 2147483647 h 112"/>
                <a:gd name="T6" fmla="*/ 2147483647 w 120"/>
                <a:gd name="T7" fmla="*/ 2147483647 h 112"/>
                <a:gd name="T8" fmla="*/ 2147483647 w 120"/>
                <a:gd name="T9" fmla="*/ 2147483647 h 112"/>
                <a:gd name="T10" fmla="*/ 2147483647 w 120"/>
                <a:gd name="T11" fmla="*/ 2147483647 h 112"/>
                <a:gd name="T12" fmla="*/ 2147483647 w 120"/>
                <a:gd name="T13" fmla="*/ 2147483647 h 112"/>
                <a:gd name="T14" fmla="*/ 2147483647 w 120"/>
                <a:gd name="T15" fmla="*/ 2147483647 h 112"/>
                <a:gd name="T16" fmla="*/ 2147483647 w 120"/>
                <a:gd name="T17" fmla="*/ 2147483647 h 112"/>
                <a:gd name="T18" fmla="*/ 2147483647 w 120"/>
                <a:gd name="T19" fmla="*/ 2147483647 h 112"/>
                <a:gd name="T20" fmla="*/ 2147483647 w 120"/>
                <a:gd name="T21" fmla="*/ 2147483647 h 112"/>
                <a:gd name="T22" fmla="*/ 2147483647 w 120"/>
                <a:gd name="T23" fmla="*/ 2147483647 h 112"/>
                <a:gd name="T24" fmla="*/ 2147483647 w 120"/>
                <a:gd name="T25" fmla="*/ 2147483647 h 112"/>
                <a:gd name="T26" fmla="*/ 2147483647 w 120"/>
                <a:gd name="T27" fmla="*/ 2147483647 h 112"/>
                <a:gd name="T28" fmla="*/ 2147483647 w 120"/>
                <a:gd name="T29" fmla="*/ 2147483647 h 112"/>
                <a:gd name="T30" fmla="*/ 2147483647 w 120"/>
                <a:gd name="T31" fmla="*/ 2147483647 h 112"/>
                <a:gd name="T32" fmla="*/ 2147483647 w 120"/>
                <a:gd name="T33" fmla="*/ 2147483647 h 112"/>
                <a:gd name="T34" fmla="*/ 2147483647 w 120"/>
                <a:gd name="T35" fmla="*/ 2147483647 h 112"/>
                <a:gd name="T36" fmla="*/ 2147483647 w 120"/>
                <a:gd name="T37" fmla="*/ 2147483647 h 112"/>
                <a:gd name="T38" fmla="*/ 2147483647 w 120"/>
                <a:gd name="T39" fmla="*/ 2147483647 h 112"/>
                <a:gd name="T40" fmla="*/ 2147483647 w 120"/>
                <a:gd name="T41" fmla="*/ 2147483647 h 112"/>
                <a:gd name="T42" fmla="*/ 2147483647 w 120"/>
                <a:gd name="T43" fmla="*/ 2147483647 h 112"/>
                <a:gd name="T44" fmla="*/ 2147483647 w 120"/>
                <a:gd name="T45" fmla="*/ 0 h 112"/>
                <a:gd name="T46" fmla="*/ 2147483647 w 120"/>
                <a:gd name="T47" fmla="*/ 0 h 112"/>
                <a:gd name="T48" fmla="*/ 2147483647 w 120"/>
                <a:gd name="T49" fmla="*/ 0 h 112"/>
                <a:gd name="T50" fmla="*/ 2147483647 w 120"/>
                <a:gd name="T51" fmla="*/ 2147483647 h 112"/>
                <a:gd name="T52" fmla="*/ 0 w 120"/>
                <a:gd name="T53" fmla="*/ 2147483647 h 112"/>
                <a:gd name="T54" fmla="*/ 0 w 120"/>
                <a:gd name="T55" fmla="*/ 2147483647 h 112"/>
                <a:gd name="T56" fmla="*/ 0 w 120"/>
                <a:gd name="T57" fmla="*/ 2147483647 h 11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0"/>
                <a:gd name="T88" fmla="*/ 0 h 112"/>
                <a:gd name="T89" fmla="*/ 120 w 120"/>
                <a:gd name="T90" fmla="*/ 112 h 11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0" h="112">
                  <a:moveTo>
                    <a:pt x="0" y="32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8"/>
                  </a:lnTo>
                  <a:lnTo>
                    <a:pt x="40" y="96"/>
                  </a:lnTo>
                  <a:lnTo>
                    <a:pt x="56" y="104"/>
                  </a:lnTo>
                  <a:lnTo>
                    <a:pt x="72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12" y="88"/>
                  </a:lnTo>
                  <a:lnTo>
                    <a:pt x="120" y="80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12" y="48"/>
                  </a:lnTo>
                  <a:lnTo>
                    <a:pt x="120" y="40"/>
                  </a:lnTo>
                  <a:lnTo>
                    <a:pt x="120" y="24"/>
                  </a:lnTo>
                  <a:lnTo>
                    <a:pt x="112" y="8"/>
                  </a:lnTo>
                  <a:lnTo>
                    <a:pt x="104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9" name="Freeform 723"/>
            <p:cNvSpPr>
              <a:spLocks/>
            </p:cNvSpPr>
            <p:nvPr/>
          </p:nvSpPr>
          <p:spPr bwMode="auto">
            <a:xfrm>
              <a:off x="4569258" y="2659360"/>
              <a:ext cx="75667" cy="43865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0 w 56"/>
                <a:gd name="T11" fmla="*/ 2147483647 h 32"/>
                <a:gd name="T12" fmla="*/ 0 w 56"/>
                <a:gd name="T13" fmla="*/ 2147483647 h 32"/>
                <a:gd name="T14" fmla="*/ 2147483647 w 56"/>
                <a:gd name="T15" fmla="*/ 2147483647 h 32"/>
                <a:gd name="T16" fmla="*/ 2147483647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32"/>
                <a:gd name="T41" fmla="*/ 56 w 56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0" name="Freeform 724"/>
            <p:cNvSpPr>
              <a:spLocks/>
            </p:cNvSpPr>
            <p:nvPr/>
          </p:nvSpPr>
          <p:spPr bwMode="auto">
            <a:xfrm>
              <a:off x="4602157" y="2380819"/>
              <a:ext cx="52638" cy="85536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2147483647 w 40"/>
                <a:gd name="T5" fmla="*/ 2147483647 h 64"/>
                <a:gd name="T6" fmla="*/ 2147483647 w 40"/>
                <a:gd name="T7" fmla="*/ 2147483647 h 64"/>
                <a:gd name="T8" fmla="*/ 2147483647 w 40"/>
                <a:gd name="T9" fmla="*/ 2147483647 h 64"/>
                <a:gd name="T10" fmla="*/ 2147483647 w 40"/>
                <a:gd name="T11" fmla="*/ 2147483647 h 64"/>
                <a:gd name="T12" fmla="*/ 2147483647 w 40"/>
                <a:gd name="T13" fmla="*/ 2147483647 h 64"/>
                <a:gd name="T14" fmla="*/ 2147483647 w 40"/>
                <a:gd name="T15" fmla="*/ 0 h 64"/>
                <a:gd name="T16" fmla="*/ 2147483647 w 40"/>
                <a:gd name="T17" fmla="*/ 2147483647 h 64"/>
                <a:gd name="T18" fmla="*/ 2147483647 w 40"/>
                <a:gd name="T19" fmla="*/ 2147483647 h 64"/>
                <a:gd name="T20" fmla="*/ 0 w 40"/>
                <a:gd name="T21" fmla="*/ 2147483647 h 64"/>
                <a:gd name="T22" fmla="*/ 0 w 40"/>
                <a:gd name="T23" fmla="*/ 2147483647 h 64"/>
                <a:gd name="T24" fmla="*/ 2147483647 w 40"/>
                <a:gd name="T25" fmla="*/ 2147483647 h 64"/>
                <a:gd name="T26" fmla="*/ 2147483647 w 40"/>
                <a:gd name="T27" fmla="*/ 2147483647 h 64"/>
                <a:gd name="T28" fmla="*/ 2147483647 w 40"/>
                <a:gd name="T29" fmla="*/ 2147483647 h 64"/>
                <a:gd name="T30" fmla="*/ 2147483647 w 40"/>
                <a:gd name="T31" fmla="*/ 2147483647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64"/>
                <a:gd name="T50" fmla="*/ 40 w 40"/>
                <a:gd name="T51" fmla="*/ 64 h 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64">
                  <a:moveTo>
                    <a:pt x="24" y="64"/>
                  </a:moveTo>
                  <a:lnTo>
                    <a:pt x="24" y="48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1" name="Freeform 725"/>
            <p:cNvSpPr>
              <a:spLocks/>
            </p:cNvSpPr>
            <p:nvPr/>
          </p:nvSpPr>
          <p:spPr bwMode="auto">
            <a:xfrm>
              <a:off x="4514428" y="2551891"/>
              <a:ext cx="54831" cy="53735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0 h 40"/>
                <a:gd name="T24" fmla="*/ 0 w 41"/>
                <a:gd name="T25" fmla="*/ 2147483647 h 40"/>
                <a:gd name="T26" fmla="*/ 0 w 41"/>
                <a:gd name="T27" fmla="*/ 2147483647 h 40"/>
                <a:gd name="T28" fmla="*/ 2147483647 w 41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"/>
                <a:gd name="T46" fmla="*/ 0 h 40"/>
                <a:gd name="T47" fmla="*/ 41 w 41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2" name="Freeform 726"/>
            <p:cNvSpPr>
              <a:spLocks/>
            </p:cNvSpPr>
            <p:nvPr/>
          </p:nvSpPr>
          <p:spPr bwMode="auto">
            <a:xfrm>
              <a:off x="4569258" y="2659360"/>
              <a:ext cx="75667" cy="43865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2147483647 w 56"/>
                <a:gd name="T11" fmla="*/ 0 h 32"/>
                <a:gd name="T12" fmla="*/ 2147483647 w 56"/>
                <a:gd name="T13" fmla="*/ 0 h 32"/>
                <a:gd name="T14" fmla="*/ 0 w 56"/>
                <a:gd name="T15" fmla="*/ 2147483647 h 32"/>
                <a:gd name="T16" fmla="*/ 0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2147483647 w 56"/>
                <a:gd name="T27" fmla="*/ 2147483647 h 32"/>
                <a:gd name="T28" fmla="*/ 2147483647 w 56"/>
                <a:gd name="T29" fmla="*/ 2147483647 h 32"/>
                <a:gd name="T30" fmla="*/ 2147483647 w 56"/>
                <a:gd name="T31" fmla="*/ 2147483647 h 32"/>
                <a:gd name="T32" fmla="*/ 2147483647 w 56"/>
                <a:gd name="T33" fmla="*/ 2147483647 h 32"/>
                <a:gd name="T34" fmla="*/ 2147483647 w 56"/>
                <a:gd name="T35" fmla="*/ 2147483647 h 32"/>
                <a:gd name="T36" fmla="*/ 2147483647 w 56"/>
                <a:gd name="T37" fmla="*/ 2147483647 h 32"/>
                <a:gd name="T38" fmla="*/ 2147483647 w 56"/>
                <a:gd name="T39" fmla="*/ 2147483647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32"/>
                <a:gd name="T62" fmla="*/ 56 w 56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3" name="Freeform 727"/>
            <p:cNvSpPr>
              <a:spLocks/>
            </p:cNvSpPr>
            <p:nvPr/>
          </p:nvSpPr>
          <p:spPr bwMode="auto">
            <a:xfrm>
              <a:off x="4514428" y="2551891"/>
              <a:ext cx="54831" cy="53735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2147483647 h 40"/>
                <a:gd name="T24" fmla="*/ 2147483647 w 41"/>
                <a:gd name="T25" fmla="*/ 2147483647 h 40"/>
                <a:gd name="T26" fmla="*/ 2147483647 w 41"/>
                <a:gd name="T27" fmla="*/ 0 h 40"/>
                <a:gd name="T28" fmla="*/ 0 w 41"/>
                <a:gd name="T29" fmla="*/ 2147483647 h 40"/>
                <a:gd name="T30" fmla="*/ 0 w 41"/>
                <a:gd name="T31" fmla="*/ 2147483647 h 40"/>
                <a:gd name="T32" fmla="*/ 0 w 41"/>
                <a:gd name="T33" fmla="*/ 2147483647 h 40"/>
                <a:gd name="T34" fmla="*/ 2147483647 w 41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40"/>
                <a:gd name="T56" fmla="*/ 41 w 41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4" name="Freeform 728"/>
            <p:cNvSpPr>
              <a:spLocks/>
            </p:cNvSpPr>
            <p:nvPr/>
          </p:nvSpPr>
          <p:spPr bwMode="auto">
            <a:xfrm>
              <a:off x="4471660" y="3163803"/>
              <a:ext cx="269768" cy="203971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0 h 152"/>
                <a:gd name="T28" fmla="*/ 2147483647 w 201"/>
                <a:gd name="T29" fmla="*/ 2147483647 h 152"/>
                <a:gd name="T30" fmla="*/ 2147483647 w 201"/>
                <a:gd name="T31" fmla="*/ 2147483647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0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2147483647 w 201"/>
                <a:gd name="T45" fmla="*/ 2147483647 h 152"/>
                <a:gd name="T46" fmla="*/ 2147483647 w 201"/>
                <a:gd name="T47" fmla="*/ 2147483647 h 1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1"/>
                <a:gd name="T73" fmla="*/ 0 h 152"/>
                <a:gd name="T74" fmla="*/ 201 w 201"/>
                <a:gd name="T75" fmla="*/ 152 h 1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5" name="Freeform 729"/>
            <p:cNvSpPr>
              <a:spLocks/>
            </p:cNvSpPr>
            <p:nvPr/>
          </p:nvSpPr>
          <p:spPr bwMode="auto">
            <a:xfrm>
              <a:off x="4256723" y="3142968"/>
              <a:ext cx="279637" cy="257704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0 h 192"/>
                <a:gd name="T24" fmla="*/ 2147483647 w 208"/>
                <a:gd name="T25" fmla="*/ 0 h 192"/>
                <a:gd name="T26" fmla="*/ 2147483647 w 208"/>
                <a:gd name="T27" fmla="*/ 2147483647 h 192"/>
                <a:gd name="T28" fmla="*/ 2147483647 w 208"/>
                <a:gd name="T29" fmla="*/ 2147483647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0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2147483647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8"/>
                <a:gd name="T100" fmla="*/ 0 h 192"/>
                <a:gd name="T101" fmla="*/ 208 w 208"/>
                <a:gd name="T102" fmla="*/ 192 h 19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8" h="192">
                  <a:moveTo>
                    <a:pt x="96" y="176"/>
                  </a:moveTo>
                  <a:lnTo>
                    <a:pt x="112" y="160"/>
                  </a:lnTo>
                  <a:lnTo>
                    <a:pt x="128" y="144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28"/>
                  </a:lnTo>
                  <a:lnTo>
                    <a:pt x="200" y="128"/>
                  </a:lnTo>
                  <a:lnTo>
                    <a:pt x="208" y="112"/>
                  </a:lnTo>
                  <a:lnTo>
                    <a:pt x="208" y="80"/>
                  </a:lnTo>
                  <a:lnTo>
                    <a:pt x="200" y="80"/>
                  </a:lnTo>
                  <a:lnTo>
                    <a:pt x="192" y="72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88" y="112"/>
                  </a:lnTo>
                  <a:lnTo>
                    <a:pt x="96" y="120"/>
                  </a:lnTo>
                  <a:lnTo>
                    <a:pt x="80" y="128"/>
                  </a:lnTo>
                  <a:lnTo>
                    <a:pt x="24" y="128"/>
                  </a:lnTo>
                  <a:lnTo>
                    <a:pt x="16" y="120"/>
                  </a:lnTo>
                  <a:lnTo>
                    <a:pt x="0" y="136"/>
                  </a:lnTo>
                  <a:lnTo>
                    <a:pt x="8" y="152"/>
                  </a:lnTo>
                  <a:lnTo>
                    <a:pt x="16" y="168"/>
                  </a:lnTo>
                  <a:lnTo>
                    <a:pt x="8" y="168"/>
                  </a:lnTo>
                  <a:lnTo>
                    <a:pt x="24" y="168"/>
                  </a:lnTo>
                  <a:lnTo>
                    <a:pt x="40" y="168"/>
                  </a:lnTo>
                  <a:lnTo>
                    <a:pt x="48" y="176"/>
                  </a:lnTo>
                  <a:lnTo>
                    <a:pt x="56" y="192"/>
                  </a:lnTo>
                  <a:lnTo>
                    <a:pt x="64" y="192"/>
                  </a:lnTo>
                  <a:lnTo>
                    <a:pt x="72" y="192"/>
                  </a:lnTo>
                  <a:lnTo>
                    <a:pt x="80" y="192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96" y="184"/>
                  </a:lnTo>
                  <a:lnTo>
                    <a:pt x="96" y="17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6" name="Freeform 730"/>
            <p:cNvSpPr>
              <a:spLocks/>
            </p:cNvSpPr>
            <p:nvPr/>
          </p:nvSpPr>
          <p:spPr bwMode="auto">
            <a:xfrm>
              <a:off x="5170204" y="3378740"/>
              <a:ext cx="161203" cy="225903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0 w 120"/>
                <a:gd name="T25" fmla="*/ 2147483647 h 168"/>
                <a:gd name="T26" fmla="*/ 0 w 120"/>
                <a:gd name="T27" fmla="*/ 2147483647 h 168"/>
                <a:gd name="T28" fmla="*/ 2147483647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0 h 168"/>
                <a:gd name="T40" fmla="*/ 2147483647 w 120"/>
                <a:gd name="T41" fmla="*/ 2147483647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168"/>
                <a:gd name="T65" fmla="*/ 120 w 120"/>
                <a:gd name="T66" fmla="*/ 168 h 1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7" name="Freeform 731"/>
            <p:cNvSpPr>
              <a:spLocks/>
            </p:cNvSpPr>
            <p:nvPr/>
          </p:nvSpPr>
          <p:spPr bwMode="auto">
            <a:xfrm>
              <a:off x="4471660" y="3163803"/>
              <a:ext cx="269768" cy="203971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2147483647 h 152"/>
                <a:gd name="T28" fmla="*/ 2147483647 w 201"/>
                <a:gd name="T29" fmla="*/ 2147483647 h 152"/>
                <a:gd name="T30" fmla="*/ 2147483647 w 201"/>
                <a:gd name="T31" fmla="*/ 0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2147483647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0 w 201"/>
                <a:gd name="T45" fmla="*/ 2147483647 h 152"/>
                <a:gd name="T46" fmla="*/ 2147483647 w 201"/>
                <a:gd name="T47" fmla="*/ 2147483647 h 152"/>
                <a:gd name="T48" fmla="*/ 2147483647 w 201"/>
                <a:gd name="T49" fmla="*/ 2147483647 h 152"/>
                <a:gd name="T50" fmla="*/ 2147483647 w 201"/>
                <a:gd name="T51" fmla="*/ 2147483647 h 152"/>
                <a:gd name="T52" fmla="*/ 2147483647 w 201"/>
                <a:gd name="T53" fmla="*/ 2147483647 h 152"/>
                <a:gd name="T54" fmla="*/ 2147483647 w 201"/>
                <a:gd name="T55" fmla="*/ 2147483647 h 152"/>
                <a:gd name="T56" fmla="*/ 2147483647 w 201"/>
                <a:gd name="T57" fmla="*/ 2147483647 h 152"/>
                <a:gd name="T58" fmla="*/ 2147483647 w 201"/>
                <a:gd name="T59" fmla="*/ 2147483647 h 152"/>
                <a:gd name="T60" fmla="*/ 2147483647 w 201"/>
                <a:gd name="T61" fmla="*/ 2147483647 h 152"/>
                <a:gd name="T62" fmla="*/ 2147483647 w 201"/>
                <a:gd name="T63" fmla="*/ 2147483647 h 152"/>
                <a:gd name="T64" fmla="*/ 2147483647 w 201"/>
                <a:gd name="T65" fmla="*/ 2147483647 h 152"/>
                <a:gd name="T66" fmla="*/ 2147483647 w 201"/>
                <a:gd name="T67" fmla="*/ 2147483647 h 152"/>
                <a:gd name="T68" fmla="*/ 2147483647 w 201"/>
                <a:gd name="T69" fmla="*/ 2147483647 h 152"/>
                <a:gd name="T70" fmla="*/ 2147483647 w 201"/>
                <a:gd name="T71" fmla="*/ 2147483647 h 152"/>
                <a:gd name="T72" fmla="*/ 2147483647 w 201"/>
                <a:gd name="T73" fmla="*/ 2147483647 h 152"/>
                <a:gd name="T74" fmla="*/ 2147483647 w 201"/>
                <a:gd name="T75" fmla="*/ 2147483647 h 152"/>
                <a:gd name="T76" fmla="*/ 2147483647 w 201"/>
                <a:gd name="T77" fmla="*/ 2147483647 h 152"/>
                <a:gd name="T78" fmla="*/ 2147483647 w 201"/>
                <a:gd name="T79" fmla="*/ 2147483647 h 152"/>
                <a:gd name="T80" fmla="*/ 2147483647 w 201"/>
                <a:gd name="T81" fmla="*/ 2147483647 h 152"/>
                <a:gd name="T82" fmla="*/ 2147483647 w 201"/>
                <a:gd name="T83" fmla="*/ 2147483647 h 152"/>
                <a:gd name="T84" fmla="*/ 2147483647 w 201"/>
                <a:gd name="T85" fmla="*/ 0 h 152"/>
                <a:gd name="T86" fmla="*/ 2147483647 w 201"/>
                <a:gd name="T87" fmla="*/ 2147483647 h 152"/>
                <a:gd name="T88" fmla="*/ 2147483647 w 201"/>
                <a:gd name="T89" fmla="*/ 2147483647 h 152"/>
                <a:gd name="T90" fmla="*/ 2147483647 w 201"/>
                <a:gd name="T91" fmla="*/ 2147483647 h 152"/>
                <a:gd name="T92" fmla="*/ 2147483647 w 201"/>
                <a:gd name="T93" fmla="*/ 2147483647 h 152"/>
                <a:gd name="T94" fmla="*/ 2147483647 w 201"/>
                <a:gd name="T95" fmla="*/ 2147483647 h 152"/>
                <a:gd name="T96" fmla="*/ 2147483647 w 201"/>
                <a:gd name="T97" fmla="*/ 2147483647 h 152"/>
                <a:gd name="T98" fmla="*/ 0 w 201"/>
                <a:gd name="T99" fmla="*/ 2147483647 h 152"/>
                <a:gd name="T100" fmla="*/ 2147483647 w 201"/>
                <a:gd name="T101" fmla="*/ 2147483647 h 152"/>
                <a:gd name="T102" fmla="*/ 2147483647 w 201"/>
                <a:gd name="T103" fmla="*/ 2147483647 h 152"/>
                <a:gd name="T104" fmla="*/ 2147483647 w 201"/>
                <a:gd name="T105" fmla="*/ 2147483647 h 152"/>
                <a:gd name="T106" fmla="*/ 2147483647 w 201"/>
                <a:gd name="T107" fmla="*/ 2147483647 h 152"/>
                <a:gd name="T108" fmla="*/ 2147483647 w 201"/>
                <a:gd name="T109" fmla="*/ 2147483647 h 1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"/>
                <a:gd name="T166" fmla="*/ 0 h 152"/>
                <a:gd name="T167" fmla="*/ 201 w 201"/>
                <a:gd name="T168" fmla="*/ 152 h 15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8" name="Freeform 732"/>
            <p:cNvSpPr>
              <a:spLocks/>
            </p:cNvSpPr>
            <p:nvPr/>
          </p:nvSpPr>
          <p:spPr bwMode="auto">
            <a:xfrm>
              <a:off x="5170204" y="3378740"/>
              <a:ext cx="161203" cy="225903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2147483647 w 120"/>
                <a:gd name="T25" fmla="*/ 2147483647 h 168"/>
                <a:gd name="T26" fmla="*/ 0 w 120"/>
                <a:gd name="T27" fmla="*/ 2147483647 h 168"/>
                <a:gd name="T28" fmla="*/ 0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2147483647 h 168"/>
                <a:gd name="T40" fmla="*/ 2147483647 w 120"/>
                <a:gd name="T41" fmla="*/ 0 h 168"/>
                <a:gd name="T42" fmla="*/ 2147483647 w 120"/>
                <a:gd name="T43" fmla="*/ 2147483647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68"/>
                <a:gd name="T68" fmla="*/ 120 w 120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9" name="Freeform 733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2147483647 h 64"/>
                <a:gd name="T4" fmla="*/ 0 w 16"/>
                <a:gd name="T5" fmla="*/ 2147483647 h 64"/>
                <a:gd name="T6" fmla="*/ 0 w 16"/>
                <a:gd name="T7" fmla="*/ 2147483647 h 64"/>
                <a:gd name="T8" fmla="*/ 2147483647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0" name="Freeform 734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1" name="Freeform 735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2" name="Freeform 736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0 h 208"/>
                <a:gd name="T24" fmla="*/ 2147483647 w 128"/>
                <a:gd name="T25" fmla="*/ 2147483647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0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2147483647 w 128"/>
                <a:gd name="T41" fmla="*/ 2147483647 h 208"/>
                <a:gd name="T42" fmla="*/ 2147483647 w 128"/>
                <a:gd name="T43" fmla="*/ 2147483647 h 208"/>
                <a:gd name="T44" fmla="*/ 2147483647 w 128"/>
                <a:gd name="T45" fmla="*/ 2147483647 h 20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208"/>
                <a:gd name="T71" fmla="*/ 128 w 128"/>
                <a:gd name="T72" fmla="*/ 208 h 20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  <a:lnTo>
                    <a:pt x="24" y="20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3" name="Freeform 737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4" name="Freeform 738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5" name="Freeform 739"/>
            <p:cNvSpPr>
              <a:spLocks/>
            </p:cNvSpPr>
            <p:nvPr/>
          </p:nvSpPr>
          <p:spPr bwMode="auto">
            <a:xfrm>
              <a:off x="4752394" y="3958850"/>
              <a:ext cx="267574" cy="246738"/>
            </a:xfrm>
            <a:custGeom>
              <a:avLst/>
              <a:gdLst>
                <a:gd name="T0" fmla="*/ 2147483647 w 200"/>
                <a:gd name="T1" fmla="*/ 2147483647 h 184"/>
                <a:gd name="T2" fmla="*/ 2147483647 w 200"/>
                <a:gd name="T3" fmla="*/ 2147483647 h 184"/>
                <a:gd name="T4" fmla="*/ 2147483647 w 200"/>
                <a:gd name="T5" fmla="*/ 0 h 184"/>
                <a:gd name="T6" fmla="*/ 2147483647 w 200"/>
                <a:gd name="T7" fmla="*/ 2147483647 h 184"/>
                <a:gd name="T8" fmla="*/ 2147483647 w 200"/>
                <a:gd name="T9" fmla="*/ 2147483647 h 184"/>
                <a:gd name="T10" fmla="*/ 2147483647 w 200"/>
                <a:gd name="T11" fmla="*/ 2147483647 h 184"/>
                <a:gd name="T12" fmla="*/ 2147483647 w 200"/>
                <a:gd name="T13" fmla="*/ 2147483647 h 184"/>
                <a:gd name="T14" fmla="*/ 2147483647 w 200"/>
                <a:gd name="T15" fmla="*/ 2147483647 h 184"/>
                <a:gd name="T16" fmla="*/ 2147483647 w 200"/>
                <a:gd name="T17" fmla="*/ 2147483647 h 184"/>
                <a:gd name="T18" fmla="*/ 2147483647 w 200"/>
                <a:gd name="T19" fmla="*/ 2147483647 h 184"/>
                <a:gd name="T20" fmla="*/ 2147483647 w 200"/>
                <a:gd name="T21" fmla="*/ 2147483647 h 184"/>
                <a:gd name="T22" fmla="*/ 2147483647 w 200"/>
                <a:gd name="T23" fmla="*/ 2147483647 h 184"/>
                <a:gd name="T24" fmla="*/ 2147483647 w 200"/>
                <a:gd name="T25" fmla="*/ 2147483647 h 184"/>
                <a:gd name="T26" fmla="*/ 2147483647 w 200"/>
                <a:gd name="T27" fmla="*/ 2147483647 h 184"/>
                <a:gd name="T28" fmla="*/ 0 w 200"/>
                <a:gd name="T29" fmla="*/ 2147483647 h 184"/>
                <a:gd name="T30" fmla="*/ 0 w 200"/>
                <a:gd name="T31" fmla="*/ 2147483647 h 184"/>
                <a:gd name="T32" fmla="*/ 2147483647 w 200"/>
                <a:gd name="T33" fmla="*/ 2147483647 h 184"/>
                <a:gd name="T34" fmla="*/ 2147483647 w 200"/>
                <a:gd name="T35" fmla="*/ 2147483647 h 184"/>
                <a:gd name="T36" fmla="*/ 2147483647 w 200"/>
                <a:gd name="T37" fmla="*/ 2147483647 h 184"/>
                <a:gd name="T38" fmla="*/ 2147483647 w 200"/>
                <a:gd name="T39" fmla="*/ 2147483647 h 184"/>
                <a:gd name="T40" fmla="*/ 2147483647 w 200"/>
                <a:gd name="T41" fmla="*/ 2147483647 h 184"/>
                <a:gd name="T42" fmla="*/ 2147483647 w 200"/>
                <a:gd name="T43" fmla="*/ 2147483647 h 184"/>
                <a:gd name="T44" fmla="*/ 2147483647 w 200"/>
                <a:gd name="T45" fmla="*/ 2147483647 h 184"/>
                <a:gd name="T46" fmla="*/ 2147483647 w 200"/>
                <a:gd name="T47" fmla="*/ 2147483647 h 184"/>
                <a:gd name="T48" fmla="*/ 2147483647 w 200"/>
                <a:gd name="T49" fmla="*/ 2147483647 h 184"/>
                <a:gd name="T50" fmla="*/ 2147483647 w 200"/>
                <a:gd name="T51" fmla="*/ 2147483647 h 184"/>
                <a:gd name="T52" fmla="*/ 2147483647 w 200"/>
                <a:gd name="T53" fmla="*/ 2147483647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84"/>
                <a:gd name="T83" fmla="*/ 200 w 200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84">
                  <a:moveTo>
                    <a:pt x="192" y="8"/>
                  </a:moveTo>
                  <a:lnTo>
                    <a:pt x="184" y="8"/>
                  </a:lnTo>
                  <a:lnTo>
                    <a:pt x="160" y="0"/>
                  </a:lnTo>
                  <a:lnTo>
                    <a:pt x="136" y="24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64" y="64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44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64" y="176"/>
                  </a:lnTo>
                  <a:lnTo>
                    <a:pt x="96" y="168"/>
                  </a:lnTo>
                  <a:lnTo>
                    <a:pt x="128" y="168"/>
                  </a:lnTo>
                  <a:lnTo>
                    <a:pt x="184" y="104"/>
                  </a:lnTo>
                  <a:lnTo>
                    <a:pt x="200" y="64"/>
                  </a:lnTo>
                  <a:lnTo>
                    <a:pt x="192" y="64"/>
                  </a:lnTo>
                  <a:lnTo>
                    <a:pt x="192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6" name="Freeform 740"/>
            <p:cNvSpPr>
              <a:spLocks/>
            </p:cNvSpPr>
            <p:nvPr/>
          </p:nvSpPr>
          <p:spPr bwMode="auto">
            <a:xfrm>
              <a:off x="4806128" y="3883183"/>
              <a:ext cx="160106" cy="161203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7" name="Freeform 741"/>
            <p:cNvSpPr>
              <a:spLocks/>
            </p:cNvSpPr>
            <p:nvPr/>
          </p:nvSpPr>
          <p:spPr bwMode="auto">
            <a:xfrm>
              <a:off x="4977200" y="3754880"/>
              <a:ext cx="183135" cy="289507"/>
            </a:xfrm>
            <a:custGeom>
              <a:avLst/>
              <a:gdLst>
                <a:gd name="T0" fmla="*/ 2147483647 w 136"/>
                <a:gd name="T1" fmla="*/ 2147483647 h 216"/>
                <a:gd name="T2" fmla="*/ 2147483647 w 136"/>
                <a:gd name="T3" fmla="*/ 2147483647 h 216"/>
                <a:gd name="T4" fmla="*/ 2147483647 w 136"/>
                <a:gd name="T5" fmla="*/ 2147483647 h 216"/>
                <a:gd name="T6" fmla="*/ 2147483647 w 136"/>
                <a:gd name="T7" fmla="*/ 2147483647 h 216"/>
                <a:gd name="T8" fmla="*/ 2147483647 w 136"/>
                <a:gd name="T9" fmla="*/ 2147483647 h 216"/>
                <a:gd name="T10" fmla="*/ 2147483647 w 136"/>
                <a:gd name="T11" fmla="*/ 2147483647 h 216"/>
                <a:gd name="T12" fmla="*/ 2147483647 w 136"/>
                <a:gd name="T13" fmla="*/ 2147483647 h 216"/>
                <a:gd name="T14" fmla="*/ 2147483647 w 136"/>
                <a:gd name="T15" fmla="*/ 2147483647 h 216"/>
                <a:gd name="T16" fmla="*/ 2147483647 w 136"/>
                <a:gd name="T17" fmla="*/ 2147483647 h 216"/>
                <a:gd name="T18" fmla="*/ 0 w 136"/>
                <a:gd name="T19" fmla="*/ 2147483647 h 216"/>
                <a:gd name="T20" fmla="*/ 2147483647 w 136"/>
                <a:gd name="T21" fmla="*/ 2147483647 h 216"/>
                <a:gd name="T22" fmla="*/ 0 w 136"/>
                <a:gd name="T23" fmla="*/ 2147483647 h 216"/>
                <a:gd name="T24" fmla="*/ 2147483647 w 136"/>
                <a:gd name="T25" fmla="*/ 2147483647 h 216"/>
                <a:gd name="T26" fmla="*/ 2147483647 w 136"/>
                <a:gd name="T27" fmla="*/ 2147483647 h 216"/>
                <a:gd name="T28" fmla="*/ 2147483647 w 136"/>
                <a:gd name="T29" fmla="*/ 2147483647 h 216"/>
                <a:gd name="T30" fmla="*/ 2147483647 w 136"/>
                <a:gd name="T31" fmla="*/ 2147483647 h 216"/>
                <a:gd name="T32" fmla="*/ 2147483647 w 136"/>
                <a:gd name="T33" fmla="*/ 2147483647 h 216"/>
                <a:gd name="T34" fmla="*/ 2147483647 w 136"/>
                <a:gd name="T35" fmla="*/ 2147483647 h 216"/>
                <a:gd name="T36" fmla="*/ 2147483647 w 136"/>
                <a:gd name="T37" fmla="*/ 2147483647 h 216"/>
                <a:gd name="T38" fmla="*/ 2147483647 w 136"/>
                <a:gd name="T39" fmla="*/ 2147483647 h 216"/>
                <a:gd name="T40" fmla="*/ 2147483647 w 136"/>
                <a:gd name="T41" fmla="*/ 2147483647 h 216"/>
                <a:gd name="T42" fmla="*/ 2147483647 w 136"/>
                <a:gd name="T43" fmla="*/ 2147483647 h 216"/>
                <a:gd name="T44" fmla="*/ 2147483647 w 136"/>
                <a:gd name="T45" fmla="*/ 2147483647 h 216"/>
                <a:gd name="T46" fmla="*/ 2147483647 w 136"/>
                <a:gd name="T47" fmla="*/ 2147483647 h 216"/>
                <a:gd name="T48" fmla="*/ 2147483647 w 136"/>
                <a:gd name="T49" fmla="*/ 2147483647 h 216"/>
                <a:gd name="T50" fmla="*/ 2147483647 w 136"/>
                <a:gd name="T51" fmla="*/ 2147483647 h 216"/>
                <a:gd name="T52" fmla="*/ 2147483647 w 136"/>
                <a:gd name="T53" fmla="*/ 2147483647 h 216"/>
                <a:gd name="T54" fmla="*/ 2147483647 w 136"/>
                <a:gd name="T55" fmla="*/ 2147483647 h 216"/>
                <a:gd name="T56" fmla="*/ 2147483647 w 136"/>
                <a:gd name="T57" fmla="*/ 2147483647 h 216"/>
                <a:gd name="T58" fmla="*/ 2147483647 w 136"/>
                <a:gd name="T59" fmla="*/ 0 h 216"/>
                <a:gd name="T60" fmla="*/ 2147483647 w 136"/>
                <a:gd name="T61" fmla="*/ 2147483647 h 216"/>
                <a:gd name="T62" fmla="*/ 2147483647 w 136"/>
                <a:gd name="T63" fmla="*/ 2147483647 h 2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216"/>
                <a:gd name="T98" fmla="*/ 136 w 136"/>
                <a:gd name="T99" fmla="*/ 216 h 2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216">
                  <a:moveTo>
                    <a:pt x="88" y="8"/>
                  </a:moveTo>
                  <a:lnTo>
                    <a:pt x="64" y="16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32" y="48"/>
                  </a:lnTo>
                  <a:lnTo>
                    <a:pt x="0" y="6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32" y="80"/>
                  </a:lnTo>
                  <a:lnTo>
                    <a:pt x="32" y="96"/>
                  </a:lnTo>
                  <a:lnTo>
                    <a:pt x="32" y="112"/>
                  </a:lnTo>
                  <a:lnTo>
                    <a:pt x="24" y="144"/>
                  </a:lnTo>
                  <a:lnTo>
                    <a:pt x="16" y="160"/>
                  </a:lnTo>
                  <a:lnTo>
                    <a:pt x="24" y="160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32" y="208"/>
                  </a:lnTo>
                  <a:lnTo>
                    <a:pt x="64" y="184"/>
                  </a:lnTo>
                  <a:lnTo>
                    <a:pt x="72" y="160"/>
                  </a:lnTo>
                  <a:lnTo>
                    <a:pt x="64" y="128"/>
                  </a:lnTo>
                  <a:lnTo>
                    <a:pt x="80" y="104"/>
                  </a:lnTo>
                  <a:lnTo>
                    <a:pt x="120" y="80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8"/>
                  </a:lnTo>
                  <a:lnTo>
                    <a:pt x="8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8" name="Freeform 742"/>
            <p:cNvSpPr>
              <a:spLocks/>
            </p:cNvSpPr>
            <p:nvPr/>
          </p:nvSpPr>
          <p:spPr bwMode="auto">
            <a:xfrm>
              <a:off x="4977200" y="3593677"/>
              <a:ext cx="172169" cy="182038"/>
            </a:xfrm>
            <a:custGeom>
              <a:avLst/>
              <a:gdLst>
                <a:gd name="T0" fmla="*/ 2147483647 w 128"/>
                <a:gd name="T1" fmla="*/ 2147483647 h 136"/>
                <a:gd name="T2" fmla="*/ 2147483647 w 128"/>
                <a:gd name="T3" fmla="*/ 0 h 136"/>
                <a:gd name="T4" fmla="*/ 2147483647 w 128"/>
                <a:gd name="T5" fmla="*/ 0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0 h 136"/>
                <a:gd name="T14" fmla="*/ 0 w 128"/>
                <a:gd name="T15" fmla="*/ 0 h 136"/>
                <a:gd name="T16" fmla="*/ 2147483647 w 128"/>
                <a:gd name="T17" fmla="*/ 2147483647 h 136"/>
                <a:gd name="T18" fmla="*/ 0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2147483647 w 128"/>
                <a:gd name="T33" fmla="*/ 2147483647 h 136"/>
                <a:gd name="T34" fmla="*/ 2147483647 w 128"/>
                <a:gd name="T35" fmla="*/ 2147483647 h 136"/>
                <a:gd name="T36" fmla="*/ 2147483647 w 128"/>
                <a:gd name="T37" fmla="*/ 2147483647 h 136"/>
                <a:gd name="T38" fmla="*/ 2147483647 w 128"/>
                <a:gd name="T39" fmla="*/ 2147483647 h 136"/>
                <a:gd name="T40" fmla="*/ 2147483647 w 128"/>
                <a:gd name="T41" fmla="*/ 2147483647 h 136"/>
                <a:gd name="T42" fmla="*/ 2147483647 w 128"/>
                <a:gd name="T43" fmla="*/ 2147483647 h 136"/>
                <a:gd name="T44" fmla="*/ 2147483647 w 128"/>
                <a:gd name="T45" fmla="*/ 2147483647 h 136"/>
                <a:gd name="T46" fmla="*/ 2147483647 w 128"/>
                <a:gd name="T47" fmla="*/ 2147483647 h 136"/>
                <a:gd name="T48" fmla="*/ 2147483647 w 128"/>
                <a:gd name="T49" fmla="*/ 214748364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136"/>
                <a:gd name="T77" fmla="*/ 128 w 12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136">
                  <a:moveTo>
                    <a:pt x="96" y="24"/>
                  </a:moveTo>
                  <a:lnTo>
                    <a:pt x="56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72"/>
                  </a:lnTo>
                  <a:lnTo>
                    <a:pt x="16" y="96"/>
                  </a:lnTo>
                  <a:lnTo>
                    <a:pt x="32" y="104"/>
                  </a:lnTo>
                  <a:lnTo>
                    <a:pt x="56" y="104"/>
                  </a:lnTo>
                  <a:lnTo>
                    <a:pt x="56" y="112"/>
                  </a:lnTo>
                  <a:lnTo>
                    <a:pt x="64" y="136"/>
                  </a:lnTo>
                  <a:lnTo>
                    <a:pt x="88" y="128"/>
                  </a:lnTo>
                  <a:lnTo>
                    <a:pt x="120" y="128"/>
                  </a:lnTo>
                  <a:lnTo>
                    <a:pt x="128" y="120"/>
                  </a:lnTo>
                  <a:lnTo>
                    <a:pt x="120" y="112"/>
                  </a:lnTo>
                  <a:lnTo>
                    <a:pt x="120" y="72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96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9" name="Freeform 743"/>
            <p:cNvSpPr>
              <a:spLocks/>
            </p:cNvSpPr>
            <p:nvPr/>
          </p:nvSpPr>
          <p:spPr bwMode="auto">
            <a:xfrm>
              <a:off x="4676727" y="3679213"/>
              <a:ext cx="203971" cy="203971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2147483647 w 152"/>
                <a:gd name="T9" fmla="*/ 2147483647 h 152"/>
                <a:gd name="T10" fmla="*/ 2147483647 w 152"/>
                <a:gd name="T11" fmla="*/ 2147483647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2147483647 w 152"/>
                <a:gd name="T33" fmla="*/ 0 h 152"/>
                <a:gd name="T34" fmla="*/ 2147483647 w 152"/>
                <a:gd name="T35" fmla="*/ 0 h 152"/>
                <a:gd name="T36" fmla="*/ 0 w 152"/>
                <a:gd name="T37" fmla="*/ 2147483647 h 152"/>
                <a:gd name="T38" fmla="*/ 2147483647 w 152"/>
                <a:gd name="T39" fmla="*/ 2147483647 h 152"/>
                <a:gd name="T40" fmla="*/ 2147483647 w 152"/>
                <a:gd name="T41" fmla="*/ 2147483647 h 152"/>
                <a:gd name="T42" fmla="*/ 0 w 152"/>
                <a:gd name="T43" fmla="*/ 2147483647 h 152"/>
                <a:gd name="T44" fmla="*/ 0 w 152"/>
                <a:gd name="T45" fmla="*/ 2147483647 h 152"/>
                <a:gd name="T46" fmla="*/ 2147483647 w 152"/>
                <a:gd name="T47" fmla="*/ 2147483647 h 152"/>
                <a:gd name="T48" fmla="*/ 2147483647 w 152"/>
                <a:gd name="T49" fmla="*/ 2147483647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"/>
                <a:gd name="T76" fmla="*/ 0 h 152"/>
                <a:gd name="T77" fmla="*/ 152 w 152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" h="152">
                  <a:moveTo>
                    <a:pt x="16" y="144"/>
                  </a:moveTo>
                  <a:lnTo>
                    <a:pt x="72" y="14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36" y="144"/>
                  </a:lnTo>
                  <a:lnTo>
                    <a:pt x="128" y="128"/>
                  </a:lnTo>
                  <a:lnTo>
                    <a:pt x="128" y="88"/>
                  </a:lnTo>
                  <a:lnTo>
                    <a:pt x="152" y="80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28" y="64"/>
                  </a:lnTo>
                  <a:lnTo>
                    <a:pt x="120" y="16"/>
                  </a:lnTo>
                  <a:lnTo>
                    <a:pt x="96" y="16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56"/>
                  </a:lnTo>
                  <a:lnTo>
                    <a:pt x="16" y="80"/>
                  </a:lnTo>
                  <a:lnTo>
                    <a:pt x="0" y="112"/>
                  </a:lnTo>
                  <a:lnTo>
                    <a:pt x="0" y="144"/>
                  </a:lnTo>
                  <a:lnTo>
                    <a:pt x="8" y="136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0" name="Freeform 744"/>
            <p:cNvSpPr>
              <a:spLocks/>
            </p:cNvSpPr>
            <p:nvPr/>
          </p:nvSpPr>
          <p:spPr bwMode="auto">
            <a:xfrm>
              <a:off x="4676727" y="3486208"/>
              <a:ext cx="311439" cy="311439"/>
            </a:xfrm>
            <a:custGeom>
              <a:avLst/>
              <a:gdLst>
                <a:gd name="T0" fmla="*/ 2147483647 w 232"/>
                <a:gd name="T1" fmla="*/ 2147483647 h 232"/>
                <a:gd name="T2" fmla="*/ 2147483647 w 232"/>
                <a:gd name="T3" fmla="*/ 2147483647 h 232"/>
                <a:gd name="T4" fmla="*/ 2147483647 w 232"/>
                <a:gd name="T5" fmla="*/ 2147483647 h 232"/>
                <a:gd name="T6" fmla="*/ 2147483647 w 232"/>
                <a:gd name="T7" fmla="*/ 2147483647 h 232"/>
                <a:gd name="T8" fmla="*/ 2147483647 w 232"/>
                <a:gd name="T9" fmla="*/ 2147483647 h 232"/>
                <a:gd name="T10" fmla="*/ 2147483647 w 232"/>
                <a:gd name="T11" fmla="*/ 2147483647 h 232"/>
                <a:gd name="T12" fmla="*/ 0 w 232"/>
                <a:gd name="T13" fmla="*/ 2147483647 h 232"/>
                <a:gd name="T14" fmla="*/ 0 w 232"/>
                <a:gd name="T15" fmla="*/ 2147483647 h 232"/>
                <a:gd name="T16" fmla="*/ 2147483647 w 232"/>
                <a:gd name="T17" fmla="*/ 2147483647 h 232"/>
                <a:gd name="T18" fmla="*/ 2147483647 w 232"/>
                <a:gd name="T19" fmla="*/ 2147483647 h 232"/>
                <a:gd name="T20" fmla="*/ 2147483647 w 232"/>
                <a:gd name="T21" fmla="*/ 2147483647 h 232"/>
                <a:gd name="T22" fmla="*/ 2147483647 w 232"/>
                <a:gd name="T23" fmla="*/ 2147483647 h 232"/>
                <a:gd name="T24" fmla="*/ 2147483647 w 232"/>
                <a:gd name="T25" fmla="*/ 2147483647 h 232"/>
                <a:gd name="T26" fmla="*/ 2147483647 w 232"/>
                <a:gd name="T27" fmla="*/ 2147483647 h 232"/>
                <a:gd name="T28" fmla="*/ 2147483647 w 232"/>
                <a:gd name="T29" fmla="*/ 2147483647 h 232"/>
                <a:gd name="T30" fmla="*/ 2147483647 w 232"/>
                <a:gd name="T31" fmla="*/ 2147483647 h 232"/>
                <a:gd name="T32" fmla="*/ 2147483647 w 232"/>
                <a:gd name="T33" fmla="*/ 2147483647 h 232"/>
                <a:gd name="T34" fmla="*/ 2147483647 w 232"/>
                <a:gd name="T35" fmla="*/ 2147483647 h 232"/>
                <a:gd name="T36" fmla="*/ 2147483647 w 232"/>
                <a:gd name="T37" fmla="*/ 2147483647 h 232"/>
                <a:gd name="T38" fmla="*/ 2147483647 w 232"/>
                <a:gd name="T39" fmla="*/ 2147483647 h 232"/>
                <a:gd name="T40" fmla="*/ 2147483647 w 232"/>
                <a:gd name="T41" fmla="*/ 2147483647 h 232"/>
                <a:gd name="T42" fmla="*/ 2147483647 w 232"/>
                <a:gd name="T43" fmla="*/ 2147483647 h 232"/>
                <a:gd name="T44" fmla="*/ 2147483647 w 232"/>
                <a:gd name="T45" fmla="*/ 2147483647 h 232"/>
                <a:gd name="T46" fmla="*/ 2147483647 w 232"/>
                <a:gd name="T47" fmla="*/ 2147483647 h 232"/>
                <a:gd name="T48" fmla="*/ 2147483647 w 232"/>
                <a:gd name="T49" fmla="*/ 2147483647 h 232"/>
                <a:gd name="T50" fmla="*/ 2147483647 w 232"/>
                <a:gd name="T51" fmla="*/ 2147483647 h 232"/>
                <a:gd name="T52" fmla="*/ 2147483647 w 232"/>
                <a:gd name="T53" fmla="*/ 2147483647 h 232"/>
                <a:gd name="T54" fmla="*/ 2147483647 w 232"/>
                <a:gd name="T55" fmla="*/ 2147483647 h 232"/>
                <a:gd name="T56" fmla="*/ 2147483647 w 232"/>
                <a:gd name="T57" fmla="*/ 2147483647 h 232"/>
                <a:gd name="T58" fmla="*/ 2147483647 w 232"/>
                <a:gd name="T59" fmla="*/ 2147483647 h 232"/>
                <a:gd name="T60" fmla="*/ 2147483647 w 232"/>
                <a:gd name="T61" fmla="*/ 2147483647 h 232"/>
                <a:gd name="T62" fmla="*/ 2147483647 w 232"/>
                <a:gd name="T63" fmla="*/ 2147483647 h 232"/>
                <a:gd name="T64" fmla="*/ 2147483647 w 232"/>
                <a:gd name="T65" fmla="*/ 0 h 232"/>
                <a:gd name="T66" fmla="*/ 2147483647 w 232"/>
                <a:gd name="T67" fmla="*/ 0 h 232"/>
                <a:gd name="T68" fmla="*/ 2147483647 w 232"/>
                <a:gd name="T69" fmla="*/ 2147483647 h 232"/>
                <a:gd name="T70" fmla="*/ 2147483647 w 232"/>
                <a:gd name="T71" fmla="*/ 0 h 232"/>
                <a:gd name="T72" fmla="*/ 2147483647 w 232"/>
                <a:gd name="T73" fmla="*/ 2147483647 h 232"/>
                <a:gd name="T74" fmla="*/ 2147483647 w 232"/>
                <a:gd name="T75" fmla="*/ 2147483647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"/>
                <a:gd name="T115" fmla="*/ 0 h 232"/>
                <a:gd name="T116" fmla="*/ 232 w 232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" h="232">
                  <a:moveTo>
                    <a:pt x="80" y="24"/>
                  </a:moveTo>
                  <a:lnTo>
                    <a:pt x="72" y="72"/>
                  </a:lnTo>
                  <a:lnTo>
                    <a:pt x="56" y="80"/>
                  </a:lnTo>
                  <a:lnTo>
                    <a:pt x="40" y="112"/>
                  </a:lnTo>
                  <a:lnTo>
                    <a:pt x="24" y="128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6" y="144"/>
                  </a:lnTo>
                  <a:lnTo>
                    <a:pt x="48" y="144"/>
                  </a:lnTo>
                  <a:lnTo>
                    <a:pt x="72" y="168"/>
                  </a:lnTo>
                  <a:lnTo>
                    <a:pt x="80" y="168"/>
                  </a:lnTo>
                  <a:lnTo>
                    <a:pt x="96" y="160"/>
                  </a:lnTo>
                  <a:lnTo>
                    <a:pt x="120" y="160"/>
                  </a:lnTo>
                  <a:lnTo>
                    <a:pt x="128" y="208"/>
                  </a:lnTo>
                  <a:lnTo>
                    <a:pt x="152" y="208"/>
                  </a:lnTo>
                  <a:lnTo>
                    <a:pt x="168" y="208"/>
                  </a:lnTo>
                  <a:lnTo>
                    <a:pt x="192" y="224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08" y="208"/>
                  </a:lnTo>
                  <a:lnTo>
                    <a:pt x="208" y="200"/>
                  </a:lnTo>
                  <a:lnTo>
                    <a:pt x="216" y="176"/>
                  </a:lnTo>
                  <a:lnTo>
                    <a:pt x="224" y="168"/>
                  </a:lnTo>
                  <a:lnTo>
                    <a:pt x="216" y="144"/>
                  </a:lnTo>
                  <a:lnTo>
                    <a:pt x="216" y="120"/>
                  </a:lnTo>
                  <a:lnTo>
                    <a:pt x="208" y="96"/>
                  </a:lnTo>
                  <a:lnTo>
                    <a:pt x="216" y="72"/>
                  </a:lnTo>
                  <a:lnTo>
                    <a:pt x="232" y="40"/>
                  </a:lnTo>
                  <a:lnTo>
                    <a:pt x="232" y="16"/>
                  </a:lnTo>
                  <a:lnTo>
                    <a:pt x="224" y="8"/>
                  </a:lnTo>
                  <a:lnTo>
                    <a:pt x="200" y="8"/>
                  </a:lnTo>
                  <a:lnTo>
                    <a:pt x="192" y="0"/>
                  </a:lnTo>
                  <a:lnTo>
                    <a:pt x="160" y="0"/>
                  </a:lnTo>
                  <a:lnTo>
                    <a:pt x="128" y="8"/>
                  </a:lnTo>
                  <a:lnTo>
                    <a:pt x="104" y="0"/>
                  </a:lnTo>
                  <a:lnTo>
                    <a:pt x="80" y="8"/>
                  </a:lnTo>
                  <a:lnTo>
                    <a:pt x="8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1" name="Freeform 745"/>
            <p:cNvSpPr>
              <a:spLocks/>
            </p:cNvSpPr>
            <p:nvPr/>
          </p:nvSpPr>
          <p:spPr bwMode="auto">
            <a:xfrm>
              <a:off x="5030934" y="3271271"/>
              <a:ext cx="246738" cy="236869"/>
            </a:xfrm>
            <a:custGeom>
              <a:avLst/>
              <a:gdLst>
                <a:gd name="T0" fmla="*/ 2147483647 w 184"/>
                <a:gd name="T1" fmla="*/ 2147483647 h 176"/>
                <a:gd name="T2" fmla="*/ 2147483647 w 184"/>
                <a:gd name="T3" fmla="*/ 2147483647 h 176"/>
                <a:gd name="T4" fmla="*/ 2147483647 w 184"/>
                <a:gd name="T5" fmla="*/ 2147483647 h 176"/>
                <a:gd name="T6" fmla="*/ 2147483647 w 184"/>
                <a:gd name="T7" fmla="*/ 2147483647 h 176"/>
                <a:gd name="T8" fmla="*/ 2147483647 w 184"/>
                <a:gd name="T9" fmla="*/ 2147483647 h 176"/>
                <a:gd name="T10" fmla="*/ 2147483647 w 184"/>
                <a:gd name="T11" fmla="*/ 2147483647 h 176"/>
                <a:gd name="T12" fmla="*/ 2147483647 w 184"/>
                <a:gd name="T13" fmla="*/ 2147483647 h 176"/>
                <a:gd name="T14" fmla="*/ 2147483647 w 184"/>
                <a:gd name="T15" fmla="*/ 2147483647 h 176"/>
                <a:gd name="T16" fmla="*/ 2147483647 w 184"/>
                <a:gd name="T17" fmla="*/ 2147483647 h 176"/>
                <a:gd name="T18" fmla="*/ 2147483647 w 184"/>
                <a:gd name="T19" fmla="*/ 2147483647 h 176"/>
                <a:gd name="T20" fmla="*/ 2147483647 w 184"/>
                <a:gd name="T21" fmla="*/ 2147483647 h 176"/>
                <a:gd name="T22" fmla="*/ 2147483647 w 184"/>
                <a:gd name="T23" fmla="*/ 2147483647 h 176"/>
                <a:gd name="T24" fmla="*/ 2147483647 w 184"/>
                <a:gd name="T25" fmla="*/ 2147483647 h 176"/>
                <a:gd name="T26" fmla="*/ 2147483647 w 184"/>
                <a:gd name="T27" fmla="*/ 2147483647 h 176"/>
                <a:gd name="T28" fmla="*/ 2147483647 w 184"/>
                <a:gd name="T29" fmla="*/ 0 h 176"/>
                <a:gd name="T30" fmla="*/ 2147483647 w 184"/>
                <a:gd name="T31" fmla="*/ 0 h 176"/>
                <a:gd name="T32" fmla="*/ 2147483647 w 184"/>
                <a:gd name="T33" fmla="*/ 2147483647 h 176"/>
                <a:gd name="T34" fmla="*/ 2147483647 w 184"/>
                <a:gd name="T35" fmla="*/ 2147483647 h 176"/>
                <a:gd name="T36" fmla="*/ 2147483647 w 184"/>
                <a:gd name="T37" fmla="*/ 2147483647 h 176"/>
                <a:gd name="T38" fmla="*/ 2147483647 w 184"/>
                <a:gd name="T39" fmla="*/ 2147483647 h 176"/>
                <a:gd name="T40" fmla="*/ 2147483647 w 184"/>
                <a:gd name="T41" fmla="*/ 2147483647 h 176"/>
                <a:gd name="T42" fmla="*/ 0 w 184"/>
                <a:gd name="T43" fmla="*/ 2147483647 h 176"/>
                <a:gd name="T44" fmla="*/ 0 w 184"/>
                <a:gd name="T45" fmla="*/ 2147483647 h 176"/>
                <a:gd name="T46" fmla="*/ 2147483647 w 184"/>
                <a:gd name="T47" fmla="*/ 2147483647 h 176"/>
                <a:gd name="T48" fmla="*/ 2147483647 w 184"/>
                <a:gd name="T49" fmla="*/ 2147483647 h 176"/>
                <a:gd name="T50" fmla="*/ 2147483647 w 184"/>
                <a:gd name="T51" fmla="*/ 2147483647 h 176"/>
                <a:gd name="T52" fmla="*/ 2147483647 w 184"/>
                <a:gd name="T53" fmla="*/ 2147483647 h 176"/>
                <a:gd name="T54" fmla="*/ 2147483647 w 184"/>
                <a:gd name="T55" fmla="*/ 2147483647 h 176"/>
                <a:gd name="T56" fmla="*/ 2147483647 w 184"/>
                <a:gd name="T57" fmla="*/ 2147483647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76"/>
                <a:gd name="T89" fmla="*/ 184 w 184"/>
                <a:gd name="T90" fmla="*/ 176 h 1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76">
                  <a:moveTo>
                    <a:pt x="88" y="176"/>
                  </a:moveTo>
                  <a:lnTo>
                    <a:pt x="96" y="176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28" y="168"/>
                  </a:lnTo>
                  <a:lnTo>
                    <a:pt x="152" y="160"/>
                  </a:lnTo>
                  <a:lnTo>
                    <a:pt x="184" y="128"/>
                  </a:lnTo>
                  <a:lnTo>
                    <a:pt x="160" y="120"/>
                  </a:lnTo>
                  <a:lnTo>
                    <a:pt x="128" y="104"/>
                  </a:lnTo>
                  <a:lnTo>
                    <a:pt x="120" y="96"/>
                  </a:lnTo>
                  <a:lnTo>
                    <a:pt x="136" y="88"/>
                  </a:lnTo>
                  <a:lnTo>
                    <a:pt x="128" y="80"/>
                  </a:lnTo>
                  <a:lnTo>
                    <a:pt x="96" y="32"/>
                  </a:lnTo>
                  <a:lnTo>
                    <a:pt x="80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8"/>
                  </a:lnTo>
                  <a:lnTo>
                    <a:pt x="40" y="56"/>
                  </a:lnTo>
                  <a:lnTo>
                    <a:pt x="32" y="80"/>
                  </a:lnTo>
                  <a:lnTo>
                    <a:pt x="16" y="96"/>
                  </a:lnTo>
                  <a:lnTo>
                    <a:pt x="8" y="120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6" y="144"/>
                  </a:lnTo>
                  <a:lnTo>
                    <a:pt x="2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48" y="168"/>
                  </a:lnTo>
                  <a:lnTo>
                    <a:pt x="88" y="17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2" name="Freeform 746"/>
            <p:cNvSpPr>
              <a:spLocks/>
            </p:cNvSpPr>
            <p:nvPr/>
          </p:nvSpPr>
          <p:spPr bwMode="auto">
            <a:xfrm>
              <a:off x="5041900" y="3497174"/>
              <a:ext cx="139270" cy="161203"/>
            </a:xfrm>
            <a:custGeom>
              <a:avLst/>
              <a:gdLst>
                <a:gd name="T0" fmla="*/ 2147483647 w 104"/>
                <a:gd name="T1" fmla="*/ 2147483647 h 120"/>
                <a:gd name="T2" fmla="*/ 2147483647 w 104"/>
                <a:gd name="T3" fmla="*/ 2147483647 h 120"/>
                <a:gd name="T4" fmla="*/ 2147483647 w 104"/>
                <a:gd name="T5" fmla="*/ 2147483647 h 120"/>
                <a:gd name="T6" fmla="*/ 2147483647 w 104"/>
                <a:gd name="T7" fmla="*/ 2147483647 h 120"/>
                <a:gd name="T8" fmla="*/ 2147483647 w 104"/>
                <a:gd name="T9" fmla="*/ 2147483647 h 120"/>
                <a:gd name="T10" fmla="*/ 2147483647 w 104"/>
                <a:gd name="T11" fmla="*/ 2147483647 h 120"/>
                <a:gd name="T12" fmla="*/ 2147483647 w 104"/>
                <a:gd name="T13" fmla="*/ 0 h 120"/>
                <a:gd name="T14" fmla="*/ 2147483647 w 104"/>
                <a:gd name="T15" fmla="*/ 0 h 120"/>
                <a:gd name="T16" fmla="*/ 2147483647 w 104"/>
                <a:gd name="T17" fmla="*/ 0 h 120"/>
                <a:gd name="T18" fmla="*/ 0 w 104"/>
                <a:gd name="T19" fmla="*/ 2147483647 h 120"/>
                <a:gd name="T20" fmla="*/ 2147483647 w 104"/>
                <a:gd name="T21" fmla="*/ 2147483647 h 120"/>
                <a:gd name="T22" fmla="*/ 2147483647 w 104"/>
                <a:gd name="T23" fmla="*/ 2147483647 h 120"/>
                <a:gd name="T24" fmla="*/ 0 w 104"/>
                <a:gd name="T25" fmla="*/ 2147483647 h 120"/>
                <a:gd name="T26" fmla="*/ 2147483647 w 104"/>
                <a:gd name="T27" fmla="*/ 2147483647 h 120"/>
                <a:gd name="T28" fmla="*/ 2147483647 w 104"/>
                <a:gd name="T29" fmla="*/ 2147483647 h 120"/>
                <a:gd name="T30" fmla="*/ 2147483647 w 104"/>
                <a:gd name="T31" fmla="*/ 2147483647 h 120"/>
                <a:gd name="T32" fmla="*/ 2147483647 w 104"/>
                <a:gd name="T33" fmla="*/ 2147483647 h 120"/>
                <a:gd name="T34" fmla="*/ 2147483647 w 104"/>
                <a:gd name="T35" fmla="*/ 2147483647 h 120"/>
                <a:gd name="T36" fmla="*/ 2147483647 w 104"/>
                <a:gd name="T37" fmla="*/ 2147483647 h 120"/>
                <a:gd name="T38" fmla="*/ 2147483647 w 104"/>
                <a:gd name="T39" fmla="*/ 2147483647 h 120"/>
                <a:gd name="T40" fmla="*/ 2147483647 w 104"/>
                <a:gd name="T41" fmla="*/ 2147483647 h 120"/>
                <a:gd name="T42" fmla="*/ 2147483647 w 104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"/>
                <a:gd name="T67" fmla="*/ 0 h 120"/>
                <a:gd name="T68" fmla="*/ 104 w 104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" h="120">
                  <a:moveTo>
                    <a:pt x="96" y="24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80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8" y="96"/>
                  </a:lnTo>
                  <a:lnTo>
                    <a:pt x="48" y="104"/>
                  </a:lnTo>
                  <a:lnTo>
                    <a:pt x="72" y="120"/>
                  </a:lnTo>
                  <a:lnTo>
                    <a:pt x="72" y="112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96" y="64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3" name="Freeform 747"/>
            <p:cNvSpPr>
              <a:spLocks/>
            </p:cNvSpPr>
            <p:nvPr/>
          </p:nvSpPr>
          <p:spPr bwMode="auto">
            <a:xfrm>
              <a:off x="4891664" y="3840416"/>
              <a:ext cx="128304" cy="129401"/>
            </a:xfrm>
            <a:custGeom>
              <a:avLst/>
              <a:gdLst>
                <a:gd name="T0" fmla="*/ 2147483647 w 96"/>
                <a:gd name="T1" fmla="*/ 2147483647 h 96"/>
                <a:gd name="T2" fmla="*/ 2147483647 w 96"/>
                <a:gd name="T3" fmla="*/ 2147483647 h 96"/>
                <a:gd name="T4" fmla="*/ 2147483647 w 96"/>
                <a:gd name="T5" fmla="*/ 2147483647 h 96"/>
                <a:gd name="T6" fmla="*/ 0 w 96"/>
                <a:gd name="T7" fmla="*/ 2147483647 h 96"/>
                <a:gd name="T8" fmla="*/ 2147483647 w 96"/>
                <a:gd name="T9" fmla="*/ 2147483647 h 96"/>
                <a:gd name="T10" fmla="*/ 2147483647 w 96"/>
                <a:gd name="T11" fmla="*/ 2147483647 h 96"/>
                <a:gd name="T12" fmla="*/ 2147483647 w 96"/>
                <a:gd name="T13" fmla="*/ 2147483647 h 96"/>
                <a:gd name="T14" fmla="*/ 2147483647 w 96"/>
                <a:gd name="T15" fmla="*/ 2147483647 h 96"/>
                <a:gd name="T16" fmla="*/ 2147483647 w 96"/>
                <a:gd name="T17" fmla="*/ 2147483647 h 96"/>
                <a:gd name="T18" fmla="*/ 2147483647 w 96"/>
                <a:gd name="T19" fmla="*/ 2147483647 h 96"/>
                <a:gd name="T20" fmla="*/ 2147483647 w 96"/>
                <a:gd name="T21" fmla="*/ 2147483647 h 96"/>
                <a:gd name="T22" fmla="*/ 2147483647 w 96"/>
                <a:gd name="T23" fmla="*/ 2147483647 h 96"/>
                <a:gd name="T24" fmla="*/ 2147483647 w 96"/>
                <a:gd name="T25" fmla="*/ 2147483647 h 96"/>
                <a:gd name="T26" fmla="*/ 2147483647 w 96"/>
                <a:gd name="T27" fmla="*/ 2147483647 h 96"/>
                <a:gd name="T28" fmla="*/ 2147483647 w 96"/>
                <a:gd name="T29" fmla="*/ 2147483647 h 96"/>
                <a:gd name="T30" fmla="*/ 2147483647 w 96"/>
                <a:gd name="T31" fmla="*/ 0 h 96"/>
                <a:gd name="T32" fmla="*/ 2147483647 w 96"/>
                <a:gd name="T33" fmla="*/ 2147483647 h 96"/>
                <a:gd name="T34" fmla="*/ 2147483647 w 96"/>
                <a:gd name="T35" fmla="*/ 2147483647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96"/>
                <a:gd name="T56" fmla="*/ 96 w 96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96">
                  <a:moveTo>
                    <a:pt x="40" y="24"/>
                  </a:moveTo>
                  <a:lnTo>
                    <a:pt x="24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48"/>
                  </a:lnTo>
                  <a:lnTo>
                    <a:pt x="24" y="64"/>
                  </a:lnTo>
                  <a:lnTo>
                    <a:pt x="32" y="64"/>
                  </a:lnTo>
                  <a:lnTo>
                    <a:pt x="40" y="80"/>
                  </a:lnTo>
                  <a:lnTo>
                    <a:pt x="56" y="88"/>
                  </a:lnTo>
                  <a:lnTo>
                    <a:pt x="80" y="96"/>
                  </a:lnTo>
                  <a:lnTo>
                    <a:pt x="88" y="80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96" y="16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4" name="Freeform 748"/>
            <p:cNvSpPr>
              <a:spLocks/>
            </p:cNvSpPr>
            <p:nvPr/>
          </p:nvSpPr>
          <p:spPr bwMode="auto">
            <a:xfrm>
              <a:off x="4848896" y="3508141"/>
              <a:ext cx="224806" cy="375043"/>
            </a:xfrm>
            <a:custGeom>
              <a:avLst/>
              <a:gdLst>
                <a:gd name="T0" fmla="*/ 2147483647 w 168"/>
                <a:gd name="T1" fmla="*/ 2147483647 h 280"/>
                <a:gd name="T2" fmla="*/ 2147483647 w 168"/>
                <a:gd name="T3" fmla="*/ 2147483647 h 280"/>
                <a:gd name="T4" fmla="*/ 2147483647 w 168"/>
                <a:gd name="T5" fmla="*/ 2147483647 h 280"/>
                <a:gd name="T6" fmla="*/ 2147483647 w 168"/>
                <a:gd name="T7" fmla="*/ 2147483647 h 280"/>
                <a:gd name="T8" fmla="*/ 2147483647 w 168"/>
                <a:gd name="T9" fmla="*/ 2147483647 h 280"/>
                <a:gd name="T10" fmla="*/ 2147483647 w 168"/>
                <a:gd name="T11" fmla="*/ 2147483647 h 280"/>
                <a:gd name="T12" fmla="*/ 2147483647 w 168"/>
                <a:gd name="T13" fmla="*/ 2147483647 h 280"/>
                <a:gd name="T14" fmla="*/ 2147483647 w 168"/>
                <a:gd name="T15" fmla="*/ 2147483647 h 280"/>
                <a:gd name="T16" fmla="*/ 2147483647 w 168"/>
                <a:gd name="T17" fmla="*/ 2147483647 h 280"/>
                <a:gd name="T18" fmla="*/ 2147483647 w 168"/>
                <a:gd name="T19" fmla="*/ 2147483647 h 280"/>
                <a:gd name="T20" fmla="*/ 2147483647 w 168"/>
                <a:gd name="T21" fmla="*/ 2147483647 h 280"/>
                <a:gd name="T22" fmla="*/ 2147483647 w 168"/>
                <a:gd name="T23" fmla="*/ 2147483647 h 280"/>
                <a:gd name="T24" fmla="*/ 2147483647 w 168"/>
                <a:gd name="T25" fmla="*/ 2147483647 h 280"/>
                <a:gd name="T26" fmla="*/ 2147483647 w 168"/>
                <a:gd name="T27" fmla="*/ 2147483647 h 280"/>
                <a:gd name="T28" fmla="*/ 2147483647 w 168"/>
                <a:gd name="T29" fmla="*/ 2147483647 h 280"/>
                <a:gd name="T30" fmla="*/ 0 w 168"/>
                <a:gd name="T31" fmla="*/ 2147483647 h 280"/>
                <a:gd name="T32" fmla="*/ 0 w 168"/>
                <a:gd name="T33" fmla="*/ 2147483647 h 280"/>
                <a:gd name="T34" fmla="*/ 2147483647 w 168"/>
                <a:gd name="T35" fmla="*/ 2147483647 h 280"/>
                <a:gd name="T36" fmla="*/ 2147483647 w 168"/>
                <a:gd name="T37" fmla="*/ 2147483647 h 280"/>
                <a:gd name="T38" fmla="*/ 2147483647 w 168"/>
                <a:gd name="T39" fmla="*/ 2147483647 h 280"/>
                <a:gd name="T40" fmla="*/ 2147483647 w 168"/>
                <a:gd name="T41" fmla="*/ 2147483647 h 280"/>
                <a:gd name="T42" fmla="*/ 2147483647 w 168"/>
                <a:gd name="T43" fmla="*/ 2147483647 h 280"/>
                <a:gd name="T44" fmla="*/ 2147483647 w 168"/>
                <a:gd name="T45" fmla="*/ 2147483647 h 280"/>
                <a:gd name="T46" fmla="*/ 2147483647 w 168"/>
                <a:gd name="T47" fmla="*/ 2147483647 h 280"/>
                <a:gd name="T48" fmla="*/ 2147483647 w 168"/>
                <a:gd name="T49" fmla="*/ 2147483647 h 280"/>
                <a:gd name="T50" fmla="*/ 2147483647 w 168"/>
                <a:gd name="T51" fmla="*/ 2147483647 h 280"/>
                <a:gd name="T52" fmla="*/ 2147483647 w 168"/>
                <a:gd name="T53" fmla="*/ 2147483647 h 280"/>
                <a:gd name="T54" fmla="*/ 2147483647 w 168"/>
                <a:gd name="T55" fmla="*/ 2147483647 h 280"/>
                <a:gd name="T56" fmla="*/ 2147483647 w 168"/>
                <a:gd name="T57" fmla="*/ 2147483647 h 280"/>
                <a:gd name="T58" fmla="*/ 2147483647 w 168"/>
                <a:gd name="T59" fmla="*/ 2147483647 h 280"/>
                <a:gd name="T60" fmla="*/ 2147483647 w 168"/>
                <a:gd name="T61" fmla="*/ 2147483647 h 280"/>
                <a:gd name="T62" fmla="*/ 2147483647 w 168"/>
                <a:gd name="T63" fmla="*/ 2147483647 h 280"/>
                <a:gd name="T64" fmla="*/ 2147483647 w 168"/>
                <a:gd name="T65" fmla="*/ 2147483647 h 280"/>
                <a:gd name="T66" fmla="*/ 2147483647 w 168"/>
                <a:gd name="T67" fmla="*/ 2147483647 h 280"/>
                <a:gd name="T68" fmla="*/ 2147483647 w 168"/>
                <a:gd name="T69" fmla="*/ 2147483647 h 280"/>
                <a:gd name="T70" fmla="*/ 2147483647 w 168"/>
                <a:gd name="T71" fmla="*/ 2147483647 h 280"/>
                <a:gd name="T72" fmla="*/ 2147483647 w 168"/>
                <a:gd name="T73" fmla="*/ 2147483647 h 280"/>
                <a:gd name="T74" fmla="*/ 2147483647 w 168"/>
                <a:gd name="T75" fmla="*/ 2147483647 h 280"/>
                <a:gd name="T76" fmla="*/ 2147483647 w 168"/>
                <a:gd name="T77" fmla="*/ 2147483647 h 280"/>
                <a:gd name="T78" fmla="*/ 2147483647 w 168"/>
                <a:gd name="T79" fmla="*/ 2147483647 h 280"/>
                <a:gd name="T80" fmla="*/ 2147483647 w 168"/>
                <a:gd name="T81" fmla="*/ 2147483647 h 280"/>
                <a:gd name="T82" fmla="*/ 2147483647 w 168"/>
                <a:gd name="T83" fmla="*/ 2147483647 h 280"/>
                <a:gd name="T84" fmla="*/ 2147483647 w 168"/>
                <a:gd name="T85" fmla="*/ 2147483647 h 280"/>
                <a:gd name="T86" fmla="*/ 2147483647 w 168"/>
                <a:gd name="T87" fmla="*/ 2147483647 h 280"/>
                <a:gd name="T88" fmla="*/ 2147483647 w 168"/>
                <a:gd name="T89" fmla="*/ 2147483647 h 280"/>
                <a:gd name="T90" fmla="*/ 2147483647 w 168"/>
                <a:gd name="T91" fmla="*/ 2147483647 h 280"/>
                <a:gd name="T92" fmla="*/ 2147483647 w 168"/>
                <a:gd name="T93" fmla="*/ 2147483647 h 280"/>
                <a:gd name="T94" fmla="*/ 2147483647 w 168"/>
                <a:gd name="T95" fmla="*/ 2147483647 h 280"/>
                <a:gd name="T96" fmla="*/ 2147483647 w 168"/>
                <a:gd name="T97" fmla="*/ 2147483647 h 280"/>
                <a:gd name="T98" fmla="*/ 2147483647 w 168"/>
                <a:gd name="T99" fmla="*/ 2147483647 h 280"/>
                <a:gd name="T100" fmla="*/ 2147483647 w 168"/>
                <a:gd name="T101" fmla="*/ 2147483647 h 280"/>
                <a:gd name="T102" fmla="*/ 2147483647 w 168"/>
                <a:gd name="T103" fmla="*/ 2147483647 h 280"/>
                <a:gd name="T104" fmla="*/ 2147483647 w 168"/>
                <a:gd name="T105" fmla="*/ 0 h 280"/>
                <a:gd name="T106" fmla="*/ 2147483647 w 168"/>
                <a:gd name="T107" fmla="*/ 0 h 280"/>
                <a:gd name="T108" fmla="*/ 2147483647 w 168"/>
                <a:gd name="T109" fmla="*/ 2147483647 h 280"/>
                <a:gd name="T110" fmla="*/ 2147483647 w 168"/>
                <a:gd name="T111" fmla="*/ 0 h 280"/>
                <a:gd name="T112" fmla="*/ 2147483647 w 168"/>
                <a:gd name="T113" fmla="*/ 2147483647 h 2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8"/>
                <a:gd name="T172" fmla="*/ 0 h 280"/>
                <a:gd name="T173" fmla="*/ 168 w 168"/>
                <a:gd name="T174" fmla="*/ 280 h 28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8" h="280">
                  <a:moveTo>
                    <a:pt x="104" y="24"/>
                  </a:moveTo>
                  <a:lnTo>
                    <a:pt x="88" y="56"/>
                  </a:lnTo>
                  <a:lnTo>
                    <a:pt x="80" y="80"/>
                  </a:lnTo>
                  <a:lnTo>
                    <a:pt x="88" y="104"/>
                  </a:lnTo>
                  <a:lnTo>
                    <a:pt x="88" y="128"/>
                  </a:lnTo>
                  <a:lnTo>
                    <a:pt x="96" y="152"/>
                  </a:lnTo>
                  <a:lnTo>
                    <a:pt x="88" y="160"/>
                  </a:lnTo>
                  <a:lnTo>
                    <a:pt x="80" y="184"/>
                  </a:lnTo>
                  <a:lnTo>
                    <a:pt x="80" y="192"/>
                  </a:lnTo>
                  <a:lnTo>
                    <a:pt x="88" y="208"/>
                  </a:lnTo>
                  <a:lnTo>
                    <a:pt x="88" y="216"/>
                  </a:lnTo>
                  <a:lnTo>
                    <a:pt x="64" y="208"/>
                  </a:lnTo>
                  <a:lnTo>
                    <a:pt x="40" y="192"/>
                  </a:lnTo>
                  <a:lnTo>
                    <a:pt x="24" y="192"/>
                  </a:lnTo>
                  <a:lnTo>
                    <a:pt x="24" y="208"/>
                  </a:lnTo>
                  <a:lnTo>
                    <a:pt x="0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24" y="272"/>
                  </a:lnTo>
                  <a:lnTo>
                    <a:pt x="32" y="280"/>
                  </a:lnTo>
                  <a:lnTo>
                    <a:pt x="24" y="280"/>
                  </a:lnTo>
                  <a:lnTo>
                    <a:pt x="32" y="280"/>
                  </a:lnTo>
                  <a:lnTo>
                    <a:pt x="40" y="280"/>
                  </a:lnTo>
                  <a:lnTo>
                    <a:pt x="56" y="280"/>
                  </a:lnTo>
                  <a:lnTo>
                    <a:pt x="72" y="272"/>
                  </a:lnTo>
                  <a:lnTo>
                    <a:pt x="88" y="256"/>
                  </a:lnTo>
                  <a:lnTo>
                    <a:pt x="96" y="248"/>
                  </a:lnTo>
                  <a:lnTo>
                    <a:pt x="128" y="232"/>
                  </a:lnTo>
                  <a:lnTo>
                    <a:pt x="144" y="240"/>
                  </a:lnTo>
                  <a:lnTo>
                    <a:pt x="152" y="248"/>
                  </a:lnTo>
                  <a:lnTo>
                    <a:pt x="160" y="256"/>
                  </a:lnTo>
                  <a:lnTo>
                    <a:pt x="168" y="248"/>
                  </a:lnTo>
                  <a:lnTo>
                    <a:pt x="168" y="240"/>
                  </a:lnTo>
                  <a:lnTo>
                    <a:pt x="160" y="216"/>
                  </a:lnTo>
                  <a:lnTo>
                    <a:pt x="160" y="200"/>
                  </a:lnTo>
                  <a:lnTo>
                    <a:pt x="152" y="176"/>
                  </a:lnTo>
                  <a:lnTo>
                    <a:pt x="152" y="168"/>
                  </a:lnTo>
                  <a:lnTo>
                    <a:pt x="128" y="168"/>
                  </a:lnTo>
                  <a:lnTo>
                    <a:pt x="112" y="160"/>
                  </a:lnTo>
                  <a:lnTo>
                    <a:pt x="104" y="136"/>
                  </a:lnTo>
                  <a:lnTo>
                    <a:pt x="96" y="104"/>
                  </a:lnTo>
                  <a:lnTo>
                    <a:pt x="104" y="96"/>
                  </a:lnTo>
                  <a:lnTo>
                    <a:pt x="96" y="64"/>
                  </a:lnTo>
                  <a:lnTo>
                    <a:pt x="120" y="64"/>
                  </a:lnTo>
                  <a:lnTo>
                    <a:pt x="128" y="80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44" y="40"/>
                  </a:lnTo>
                  <a:lnTo>
                    <a:pt x="152" y="24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36" y="0"/>
                  </a:lnTo>
                  <a:lnTo>
                    <a:pt x="112" y="8"/>
                  </a:lnTo>
                  <a:lnTo>
                    <a:pt x="104" y="0"/>
                  </a:lnTo>
                  <a:lnTo>
                    <a:pt x="104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5" name="Freeform 749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6" name="Freeform 750"/>
            <p:cNvSpPr>
              <a:spLocks/>
            </p:cNvSpPr>
            <p:nvPr/>
          </p:nvSpPr>
          <p:spPr bwMode="auto">
            <a:xfrm>
              <a:off x="4797355" y="3883183"/>
              <a:ext cx="160106" cy="161203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7" name="Freeform 751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8" name="Freeform 752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9" name="Freeform 753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0" name="Freeform 754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1" name="Freeform 755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2" name="Freeform 756"/>
            <p:cNvSpPr>
              <a:spLocks/>
            </p:cNvSpPr>
            <p:nvPr/>
          </p:nvSpPr>
          <p:spPr bwMode="auto">
            <a:xfrm>
              <a:off x="4417925" y="3389706"/>
              <a:ext cx="64701" cy="96502"/>
            </a:xfrm>
            <a:custGeom>
              <a:avLst/>
              <a:gdLst>
                <a:gd name="T0" fmla="*/ 2147483647 w 48"/>
                <a:gd name="T1" fmla="*/ 2147483647 h 72"/>
                <a:gd name="T2" fmla="*/ 2147483647 w 48"/>
                <a:gd name="T3" fmla="*/ 0 h 72"/>
                <a:gd name="T4" fmla="*/ 2147483647 w 48"/>
                <a:gd name="T5" fmla="*/ 0 h 72"/>
                <a:gd name="T6" fmla="*/ 0 w 48"/>
                <a:gd name="T7" fmla="*/ 0 h 72"/>
                <a:gd name="T8" fmla="*/ 0 w 48"/>
                <a:gd name="T9" fmla="*/ 2147483647 h 72"/>
                <a:gd name="T10" fmla="*/ 2147483647 w 48"/>
                <a:gd name="T11" fmla="*/ 2147483647 h 72"/>
                <a:gd name="T12" fmla="*/ 0 w 48"/>
                <a:gd name="T13" fmla="*/ 2147483647 h 72"/>
                <a:gd name="T14" fmla="*/ 0 w 48"/>
                <a:gd name="T15" fmla="*/ 2147483647 h 72"/>
                <a:gd name="T16" fmla="*/ 0 w 48"/>
                <a:gd name="T17" fmla="*/ 2147483647 h 72"/>
                <a:gd name="T18" fmla="*/ 2147483647 w 48"/>
                <a:gd name="T19" fmla="*/ 2147483647 h 72"/>
                <a:gd name="T20" fmla="*/ 2147483647 w 48"/>
                <a:gd name="T21" fmla="*/ 2147483647 h 72"/>
                <a:gd name="T22" fmla="*/ 2147483647 w 48"/>
                <a:gd name="T23" fmla="*/ 2147483647 h 72"/>
                <a:gd name="T24" fmla="*/ 2147483647 w 48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2"/>
                <a:gd name="T41" fmla="*/ 48 w 48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2">
                  <a:moveTo>
                    <a:pt x="40" y="8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48" y="64"/>
                  </a:lnTo>
                  <a:lnTo>
                    <a:pt x="40" y="24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3" name="Freeform 757"/>
            <p:cNvSpPr>
              <a:spLocks/>
            </p:cNvSpPr>
            <p:nvPr/>
          </p:nvSpPr>
          <p:spPr bwMode="auto">
            <a:xfrm>
              <a:off x="4514428" y="3325006"/>
              <a:ext cx="205068" cy="183135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2147483647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0 w 153"/>
                <a:gd name="T37" fmla="*/ 2147483647 h 136"/>
                <a:gd name="T38" fmla="*/ 0 w 153"/>
                <a:gd name="T39" fmla="*/ 2147483647 h 136"/>
                <a:gd name="T40" fmla="*/ 2147483647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3"/>
                <a:gd name="T79" fmla="*/ 0 h 136"/>
                <a:gd name="T80" fmla="*/ 153 w 153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4" name="Freeform 758"/>
            <p:cNvSpPr>
              <a:spLocks/>
            </p:cNvSpPr>
            <p:nvPr/>
          </p:nvSpPr>
          <p:spPr bwMode="auto">
            <a:xfrm>
              <a:off x="4719495" y="3389706"/>
              <a:ext cx="214937" cy="129401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0 h 96"/>
                <a:gd name="T38" fmla="*/ 2147483647 w 160"/>
                <a:gd name="T39" fmla="*/ 2147483647 h 96"/>
                <a:gd name="T40" fmla="*/ 2147483647 w 160"/>
                <a:gd name="T41" fmla="*/ 2147483647 h 9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96"/>
                <a:gd name="T65" fmla="*/ 160 w 160"/>
                <a:gd name="T66" fmla="*/ 96 h 9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5" name="Freeform 759"/>
            <p:cNvSpPr>
              <a:spLocks/>
            </p:cNvSpPr>
            <p:nvPr/>
          </p:nvSpPr>
          <p:spPr bwMode="auto">
            <a:xfrm>
              <a:off x="4514428" y="3325006"/>
              <a:ext cx="205068" cy="183135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0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2147483647 w 153"/>
                <a:gd name="T37" fmla="*/ 2147483647 h 136"/>
                <a:gd name="T38" fmla="*/ 0 w 153"/>
                <a:gd name="T39" fmla="*/ 2147483647 h 136"/>
                <a:gd name="T40" fmla="*/ 0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2147483647 w 153"/>
                <a:gd name="T53" fmla="*/ 2147483647 h 1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36"/>
                <a:gd name="T83" fmla="*/ 153 w 153"/>
                <a:gd name="T84" fmla="*/ 136 h 1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6" name="Freeform 760"/>
            <p:cNvSpPr>
              <a:spLocks/>
            </p:cNvSpPr>
            <p:nvPr/>
          </p:nvSpPr>
          <p:spPr bwMode="auto">
            <a:xfrm>
              <a:off x="4719495" y="3389706"/>
              <a:ext cx="214937" cy="129401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2147483647 h 96"/>
                <a:gd name="T38" fmla="*/ 2147483647 w 160"/>
                <a:gd name="T39" fmla="*/ 0 h 96"/>
                <a:gd name="T40" fmla="*/ 2147483647 w 160"/>
                <a:gd name="T41" fmla="*/ 2147483647 h 96"/>
                <a:gd name="T42" fmla="*/ 2147483647 w 160"/>
                <a:gd name="T43" fmla="*/ 2147483647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0"/>
                <a:gd name="T67" fmla="*/ 0 h 96"/>
                <a:gd name="T68" fmla="*/ 160 w 160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7" name="Freeform 761"/>
            <p:cNvSpPr>
              <a:spLocks/>
            </p:cNvSpPr>
            <p:nvPr/>
          </p:nvSpPr>
          <p:spPr bwMode="auto">
            <a:xfrm>
              <a:off x="4654795" y="3508141"/>
              <a:ext cx="129401" cy="161203"/>
            </a:xfrm>
            <a:custGeom>
              <a:avLst/>
              <a:gdLst>
                <a:gd name="T0" fmla="*/ 2147483647 w 96"/>
                <a:gd name="T1" fmla="*/ 2147483647 h 120"/>
                <a:gd name="T2" fmla="*/ 2147483647 w 96"/>
                <a:gd name="T3" fmla="*/ 2147483647 h 120"/>
                <a:gd name="T4" fmla="*/ 2147483647 w 96"/>
                <a:gd name="T5" fmla="*/ 2147483647 h 120"/>
                <a:gd name="T6" fmla="*/ 2147483647 w 96"/>
                <a:gd name="T7" fmla="*/ 2147483647 h 120"/>
                <a:gd name="T8" fmla="*/ 2147483647 w 96"/>
                <a:gd name="T9" fmla="*/ 2147483647 h 120"/>
                <a:gd name="T10" fmla="*/ 2147483647 w 96"/>
                <a:gd name="T11" fmla="*/ 0 h 120"/>
                <a:gd name="T12" fmla="*/ 2147483647 w 96"/>
                <a:gd name="T13" fmla="*/ 0 h 120"/>
                <a:gd name="T14" fmla="*/ 2147483647 w 96"/>
                <a:gd name="T15" fmla="*/ 2147483647 h 120"/>
                <a:gd name="T16" fmla="*/ 2147483647 w 96"/>
                <a:gd name="T17" fmla="*/ 2147483647 h 120"/>
                <a:gd name="T18" fmla="*/ 2147483647 w 96"/>
                <a:gd name="T19" fmla="*/ 2147483647 h 120"/>
                <a:gd name="T20" fmla="*/ 2147483647 w 96"/>
                <a:gd name="T21" fmla="*/ 2147483647 h 120"/>
                <a:gd name="T22" fmla="*/ 2147483647 w 96"/>
                <a:gd name="T23" fmla="*/ 2147483647 h 120"/>
                <a:gd name="T24" fmla="*/ 2147483647 w 96"/>
                <a:gd name="T25" fmla="*/ 2147483647 h 120"/>
                <a:gd name="T26" fmla="*/ 2147483647 w 96"/>
                <a:gd name="T27" fmla="*/ 2147483647 h 120"/>
                <a:gd name="T28" fmla="*/ 2147483647 w 96"/>
                <a:gd name="T29" fmla="*/ 2147483647 h 120"/>
                <a:gd name="T30" fmla="*/ 2147483647 w 96"/>
                <a:gd name="T31" fmla="*/ 2147483647 h 120"/>
                <a:gd name="T32" fmla="*/ 2147483647 w 96"/>
                <a:gd name="T33" fmla="*/ 2147483647 h 120"/>
                <a:gd name="T34" fmla="*/ 0 w 96"/>
                <a:gd name="T35" fmla="*/ 2147483647 h 120"/>
                <a:gd name="T36" fmla="*/ 2147483647 w 96"/>
                <a:gd name="T37" fmla="*/ 2147483647 h 120"/>
                <a:gd name="T38" fmla="*/ 2147483647 w 96"/>
                <a:gd name="T39" fmla="*/ 2147483647 h 120"/>
                <a:gd name="T40" fmla="*/ 2147483647 w 96"/>
                <a:gd name="T41" fmla="*/ 2147483647 h 120"/>
                <a:gd name="T42" fmla="*/ 2147483647 w 96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120"/>
                <a:gd name="T68" fmla="*/ 96 w 96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120">
                  <a:moveTo>
                    <a:pt x="40" y="112"/>
                  </a:moveTo>
                  <a:lnTo>
                    <a:pt x="56" y="96"/>
                  </a:lnTo>
                  <a:lnTo>
                    <a:pt x="72" y="64"/>
                  </a:lnTo>
                  <a:lnTo>
                    <a:pt x="88" y="56"/>
                  </a:lnTo>
                  <a:lnTo>
                    <a:pt x="96" y="8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32" y="56"/>
                  </a:lnTo>
                  <a:lnTo>
                    <a:pt x="32" y="80"/>
                  </a:lnTo>
                  <a:lnTo>
                    <a:pt x="16" y="80"/>
                  </a:lnTo>
                  <a:lnTo>
                    <a:pt x="8" y="88"/>
                  </a:lnTo>
                  <a:lnTo>
                    <a:pt x="0" y="96"/>
                  </a:lnTo>
                  <a:lnTo>
                    <a:pt x="8" y="104"/>
                  </a:lnTo>
                  <a:lnTo>
                    <a:pt x="16" y="120"/>
                  </a:lnTo>
                  <a:lnTo>
                    <a:pt x="24" y="112"/>
                  </a:lnTo>
                  <a:lnTo>
                    <a:pt x="40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8" name="Freeform 762"/>
            <p:cNvSpPr>
              <a:spLocks/>
            </p:cNvSpPr>
            <p:nvPr/>
          </p:nvSpPr>
          <p:spPr bwMode="auto">
            <a:xfrm>
              <a:off x="4622993" y="3539943"/>
              <a:ext cx="85536" cy="96502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9" name="Freeform 763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2147483647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0 w 96"/>
                <a:gd name="T31" fmla="*/ 2147483647 h 128"/>
                <a:gd name="T32" fmla="*/ 2147483647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  <a:lnTo>
                    <a:pt x="96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0" name="Freeform 764"/>
            <p:cNvSpPr>
              <a:spLocks/>
            </p:cNvSpPr>
            <p:nvPr/>
          </p:nvSpPr>
          <p:spPr bwMode="auto">
            <a:xfrm>
              <a:off x="4622993" y="3539943"/>
              <a:ext cx="85536" cy="96502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1" name="Freeform 765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2" name="Freeform 766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3" name="Freeform 767"/>
            <p:cNvSpPr>
              <a:spLocks/>
            </p:cNvSpPr>
            <p:nvPr/>
          </p:nvSpPr>
          <p:spPr bwMode="auto">
            <a:xfrm>
              <a:off x="4482626" y="3357905"/>
              <a:ext cx="42768" cy="107468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0 h 80"/>
                <a:gd name="T8" fmla="*/ 2147483647 w 32"/>
                <a:gd name="T9" fmla="*/ 2147483647 h 80"/>
                <a:gd name="T10" fmla="*/ 2147483647 w 32"/>
                <a:gd name="T11" fmla="*/ 2147483647 h 80"/>
                <a:gd name="T12" fmla="*/ 0 w 32"/>
                <a:gd name="T13" fmla="*/ 2147483647 h 80"/>
                <a:gd name="T14" fmla="*/ 0 w 32"/>
                <a:gd name="T15" fmla="*/ 2147483647 h 80"/>
                <a:gd name="T16" fmla="*/ 2147483647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"/>
                <a:gd name="T40" fmla="*/ 0 h 80"/>
                <a:gd name="T41" fmla="*/ 32 w 32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4" name="Freeform 768"/>
            <p:cNvSpPr>
              <a:spLocks/>
            </p:cNvSpPr>
            <p:nvPr/>
          </p:nvSpPr>
          <p:spPr bwMode="auto">
            <a:xfrm>
              <a:off x="4471660" y="3389706"/>
              <a:ext cx="31802" cy="85536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2147483647 h 64"/>
                <a:gd name="T8" fmla="*/ 0 w 24"/>
                <a:gd name="T9" fmla="*/ 2147483647 h 64"/>
                <a:gd name="T10" fmla="*/ 2147483647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64"/>
                <a:gd name="T29" fmla="*/ 24 w 2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5" name="Freeform 769"/>
            <p:cNvSpPr>
              <a:spLocks/>
            </p:cNvSpPr>
            <p:nvPr/>
          </p:nvSpPr>
          <p:spPr bwMode="auto">
            <a:xfrm>
              <a:off x="4482626" y="3357905"/>
              <a:ext cx="42768" cy="107468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2147483647 h 80"/>
                <a:gd name="T8" fmla="*/ 2147483647 w 32"/>
                <a:gd name="T9" fmla="*/ 0 h 80"/>
                <a:gd name="T10" fmla="*/ 2147483647 w 32"/>
                <a:gd name="T11" fmla="*/ 2147483647 h 80"/>
                <a:gd name="T12" fmla="*/ 2147483647 w 32"/>
                <a:gd name="T13" fmla="*/ 2147483647 h 80"/>
                <a:gd name="T14" fmla="*/ 0 w 32"/>
                <a:gd name="T15" fmla="*/ 2147483647 h 80"/>
                <a:gd name="T16" fmla="*/ 0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2147483647 w 32"/>
                <a:gd name="T27" fmla="*/ 2147483647 h 80"/>
                <a:gd name="T28" fmla="*/ 2147483647 w 32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80"/>
                <a:gd name="T47" fmla="*/ 32 w 32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6" name="Freeform 770"/>
            <p:cNvSpPr>
              <a:spLocks/>
            </p:cNvSpPr>
            <p:nvPr/>
          </p:nvSpPr>
          <p:spPr bwMode="auto">
            <a:xfrm>
              <a:off x="4471660" y="3389706"/>
              <a:ext cx="31802" cy="85536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0 h 64"/>
                <a:gd name="T8" fmla="*/ 0 w 24"/>
                <a:gd name="T9" fmla="*/ 2147483647 h 64"/>
                <a:gd name="T10" fmla="*/ 0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2147483647 w 24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64"/>
                <a:gd name="T32" fmla="*/ 24 w 2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7" name="Freeform 771"/>
            <p:cNvSpPr>
              <a:spLocks/>
            </p:cNvSpPr>
            <p:nvPr/>
          </p:nvSpPr>
          <p:spPr bwMode="auto">
            <a:xfrm>
              <a:off x="4665761" y="3862348"/>
              <a:ext cx="225903" cy="224806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0 h 168"/>
                <a:gd name="T36" fmla="*/ 2147483647 w 168"/>
                <a:gd name="T37" fmla="*/ 2147483647 h 168"/>
                <a:gd name="T38" fmla="*/ 0 w 168"/>
                <a:gd name="T39" fmla="*/ 2147483647 h 168"/>
                <a:gd name="T40" fmla="*/ 2147483647 w 168"/>
                <a:gd name="T41" fmla="*/ 2147483647 h 168"/>
                <a:gd name="T42" fmla="*/ 2147483647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"/>
                <a:gd name="T79" fmla="*/ 0 h 168"/>
                <a:gd name="T80" fmla="*/ 168 w 168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8" name="Freeform 772"/>
            <p:cNvSpPr>
              <a:spLocks/>
            </p:cNvSpPr>
            <p:nvPr/>
          </p:nvSpPr>
          <p:spPr bwMode="auto">
            <a:xfrm>
              <a:off x="4482626" y="3250436"/>
              <a:ext cx="53734" cy="64700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0 w 40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8"/>
                <a:gd name="T20" fmla="*/ 40 w 40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8">
                  <a:moveTo>
                    <a:pt x="0" y="48"/>
                  </a:moveTo>
                  <a:lnTo>
                    <a:pt x="16" y="48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9" name="Freeform 774"/>
            <p:cNvSpPr>
              <a:spLocks/>
            </p:cNvSpPr>
            <p:nvPr/>
          </p:nvSpPr>
          <p:spPr bwMode="auto">
            <a:xfrm>
              <a:off x="4665761" y="3862348"/>
              <a:ext cx="225903" cy="224806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2147483647 h 168"/>
                <a:gd name="T36" fmla="*/ 2147483647 w 168"/>
                <a:gd name="T37" fmla="*/ 2147483647 h 168"/>
                <a:gd name="T38" fmla="*/ 2147483647 w 168"/>
                <a:gd name="T39" fmla="*/ 0 h 168"/>
                <a:gd name="T40" fmla="*/ 2147483647 w 168"/>
                <a:gd name="T41" fmla="*/ 2147483647 h 168"/>
                <a:gd name="T42" fmla="*/ 0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2147483647 w 168"/>
                <a:gd name="T53" fmla="*/ 2147483647 h 168"/>
                <a:gd name="T54" fmla="*/ 2147483647 w 168"/>
                <a:gd name="T55" fmla="*/ 2147483647 h 1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68"/>
                <a:gd name="T86" fmla="*/ 168 w 168"/>
                <a:gd name="T87" fmla="*/ 168 h 1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0" name="Freeform 775"/>
            <p:cNvSpPr>
              <a:spLocks/>
            </p:cNvSpPr>
            <p:nvPr/>
          </p:nvSpPr>
          <p:spPr bwMode="auto">
            <a:xfrm>
              <a:off x="1611683" y="1831415"/>
              <a:ext cx="461675" cy="632747"/>
            </a:xfrm>
            <a:custGeom>
              <a:avLst/>
              <a:gdLst>
                <a:gd name="T0" fmla="*/ 2147483647 w 344"/>
                <a:gd name="T1" fmla="*/ 2147483647 h 472"/>
                <a:gd name="T2" fmla="*/ 2147483647 w 344"/>
                <a:gd name="T3" fmla="*/ 2147483647 h 472"/>
                <a:gd name="T4" fmla="*/ 2147483647 w 344"/>
                <a:gd name="T5" fmla="*/ 2147483647 h 472"/>
                <a:gd name="T6" fmla="*/ 2147483647 w 344"/>
                <a:gd name="T7" fmla="*/ 2147483647 h 472"/>
                <a:gd name="T8" fmla="*/ 2147483647 w 344"/>
                <a:gd name="T9" fmla="*/ 2147483647 h 472"/>
                <a:gd name="T10" fmla="*/ 2147483647 w 344"/>
                <a:gd name="T11" fmla="*/ 2147483647 h 472"/>
                <a:gd name="T12" fmla="*/ 2147483647 w 344"/>
                <a:gd name="T13" fmla="*/ 2147483647 h 472"/>
                <a:gd name="T14" fmla="*/ 2147483647 w 344"/>
                <a:gd name="T15" fmla="*/ 0 h 472"/>
                <a:gd name="T16" fmla="*/ 2147483647 w 344"/>
                <a:gd name="T17" fmla="*/ 2147483647 h 472"/>
                <a:gd name="T18" fmla="*/ 2147483647 w 344"/>
                <a:gd name="T19" fmla="*/ 2147483647 h 472"/>
                <a:gd name="T20" fmla="*/ 2147483647 w 344"/>
                <a:gd name="T21" fmla="*/ 2147483647 h 472"/>
                <a:gd name="T22" fmla="*/ 2147483647 w 344"/>
                <a:gd name="T23" fmla="*/ 2147483647 h 472"/>
                <a:gd name="T24" fmla="*/ 2147483647 w 344"/>
                <a:gd name="T25" fmla="*/ 2147483647 h 472"/>
                <a:gd name="T26" fmla="*/ 2147483647 w 344"/>
                <a:gd name="T27" fmla="*/ 2147483647 h 472"/>
                <a:gd name="T28" fmla="*/ 2147483647 w 344"/>
                <a:gd name="T29" fmla="*/ 2147483647 h 472"/>
                <a:gd name="T30" fmla="*/ 2147483647 w 344"/>
                <a:gd name="T31" fmla="*/ 2147483647 h 472"/>
                <a:gd name="T32" fmla="*/ 2147483647 w 344"/>
                <a:gd name="T33" fmla="*/ 2147483647 h 472"/>
                <a:gd name="T34" fmla="*/ 2147483647 w 344"/>
                <a:gd name="T35" fmla="*/ 2147483647 h 472"/>
                <a:gd name="T36" fmla="*/ 2147483647 w 344"/>
                <a:gd name="T37" fmla="*/ 2147483647 h 472"/>
                <a:gd name="T38" fmla="*/ 0 w 344"/>
                <a:gd name="T39" fmla="*/ 2147483647 h 472"/>
                <a:gd name="T40" fmla="*/ 2147483647 w 344"/>
                <a:gd name="T41" fmla="*/ 2147483647 h 472"/>
                <a:gd name="T42" fmla="*/ 2147483647 w 344"/>
                <a:gd name="T43" fmla="*/ 2147483647 h 472"/>
                <a:gd name="T44" fmla="*/ 2147483647 w 344"/>
                <a:gd name="T45" fmla="*/ 2147483647 h 472"/>
                <a:gd name="T46" fmla="*/ 2147483647 w 344"/>
                <a:gd name="T47" fmla="*/ 2147483647 h 472"/>
                <a:gd name="T48" fmla="*/ 2147483647 w 344"/>
                <a:gd name="T49" fmla="*/ 2147483647 h 472"/>
                <a:gd name="T50" fmla="*/ 2147483647 w 344"/>
                <a:gd name="T51" fmla="*/ 2147483647 h 472"/>
                <a:gd name="T52" fmla="*/ 2147483647 w 344"/>
                <a:gd name="T53" fmla="*/ 2147483647 h 472"/>
                <a:gd name="T54" fmla="*/ 2147483647 w 344"/>
                <a:gd name="T55" fmla="*/ 2147483647 h 472"/>
                <a:gd name="T56" fmla="*/ 2147483647 w 344"/>
                <a:gd name="T57" fmla="*/ 2147483647 h 472"/>
                <a:gd name="T58" fmla="*/ 2147483647 w 344"/>
                <a:gd name="T59" fmla="*/ 2147483647 h 472"/>
                <a:gd name="T60" fmla="*/ 2147483647 w 344"/>
                <a:gd name="T61" fmla="*/ 2147483647 h 472"/>
                <a:gd name="T62" fmla="*/ 2147483647 w 344"/>
                <a:gd name="T63" fmla="*/ 2147483647 h 472"/>
                <a:gd name="T64" fmla="*/ 2147483647 w 344"/>
                <a:gd name="T65" fmla="*/ 2147483647 h 472"/>
                <a:gd name="T66" fmla="*/ 2147483647 w 344"/>
                <a:gd name="T67" fmla="*/ 2147483647 h 472"/>
                <a:gd name="T68" fmla="*/ 2147483647 w 344"/>
                <a:gd name="T69" fmla="*/ 2147483647 h 472"/>
                <a:gd name="T70" fmla="*/ 2147483647 w 344"/>
                <a:gd name="T71" fmla="*/ 2147483647 h 472"/>
                <a:gd name="T72" fmla="*/ 2147483647 w 344"/>
                <a:gd name="T73" fmla="*/ 2147483647 h 472"/>
                <a:gd name="T74" fmla="*/ 2147483647 w 344"/>
                <a:gd name="T75" fmla="*/ 2147483647 h 472"/>
                <a:gd name="T76" fmla="*/ 2147483647 w 344"/>
                <a:gd name="T77" fmla="*/ 2147483647 h 472"/>
                <a:gd name="T78" fmla="*/ 2147483647 w 344"/>
                <a:gd name="T79" fmla="*/ 2147483647 h 472"/>
                <a:gd name="T80" fmla="*/ 2147483647 w 344"/>
                <a:gd name="T81" fmla="*/ 2147483647 h 472"/>
                <a:gd name="T82" fmla="*/ 2147483647 w 344"/>
                <a:gd name="T83" fmla="*/ 2147483647 h 472"/>
                <a:gd name="T84" fmla="*/ 2147483647 w 344"/>
                <a:gd name="T85" fmla="*/ 2147483647 h 472"/>
                <a:gd name="T86" fmla="*/ 2147483647 w 344"/>
                <a:gd name="T87" fmla="*/ 2147483647 h 472"/>
                <a:gd name="T88" fmla="*/ 2147483647 w 344"/>
                <a:gd name="T89" fmla="*/ 2147483647 h 472"/>
                <a:gd name="T90" fmla="*/ 2147483647 w 344"/>
                <a:gd name="T91" fmla="*/ 2147483647 h 472"/>
                <a:gd name="T92" fmla="*/ 2147483647 w 344"/>
                <a:gd name="T93" fmla="*/ 2147483647 h 472"/>
                <a:gd name="T94" fmla="*/ 2147483647 w 344"/>
                <a:gd name="T95" fmla="*/ 2147483647 h 4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4"/>
                <a:gd name="T145" fmla="*/ 0 h 472"/>
                <a:gd name="T146" fmla="*/ 344 w 344"/>
                <a:gd name="T147" fmla="*/ 472 h 4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4" h="472">
                  <a:moveTo>
                    <a:pt x="336" y="64"/>
                  </a:moveTo>
                  <a:lnTo>
                    <a:pt x="328" y="48"/>
                  </a:lnTo>
                  <a:lnTo>
                    <a:pt x="288" y="56"/>
                  </a:lnTo>
                  <a:lnTo>
                    <a:pt x="240" y="32"/>
                  </a:lnTo>
                  <a:lnTo>
                    <a:pt x="216" y="32"/>
                  </a:lnTo>
                  <a:lnTo>
                    <a:pt x="192" y="24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80" y="40"/>
                  </a:lnTo>
                  <a:lnTo>
                    <a:pt x="64" y="80"/>
                  </a:lnTo>
                  <a:lnTo>
                    <a:pt x="32" y="88"/>
                  </a:lnTo>
                  <a:lnTo>
                    <a:pt x="32" y="112"/>
                  </a:lnTo>
                  <a:lnTo>
                    <a:pt x="56" y="144"/>
                  </a:lnTo>
                  <a:lnTo>
                    <a:pt x="80" y="160"/>
                  </a:lnTo>
                  <a:lnTo>
                    <a:pt x="80" y="176"/>
                  </a:lnTo>
                  <a:lnTo>
                    <a:pt x="64" y="184"/>
                  </a:lnTo>
                  <a:lnTo>
                    <a:pt x="40" y="176"/>
                  </a:lnTo>
                  <a:lnTo>
                    <a:pt x="0" y="200"/>
                  </a:lnTo>
                  <a:lnTo>
                    <a:pt x="16" y="216"/>
                  </a:lnTo>
                  <a:lnTo>
                    <a:pt x="32" y="232"/>
                  </a:lnTo>
                  <a:lnTo>
                    <a:pt x="64" y="232"/>
                  </a:lnTo>
                  <a:lnTo>
                    <a:pt x="96" y="232"/>
                  </a:lnTo>
                  <a:lnTo>
                    <a:pt x="80" y="264"/>
                  </a:lnTo>
                  <a:lnTo>
                    <a:pt x="48" y="272"/>
                  </a:lnTo>
                  <a:lnTo>
                    <a:pt x="24" y="288"/>
                  </a:lnTo>
                  <a:lnTo>
                    <a:pt x="24" y="312"/>
                  </a:lnTo>
                  <a:lnTo>
                    <a:pt x="48" y="328"/>
                  </a:lnTo>
                  <a:lnTo>
                    <a:pt x="56" y="352"/>
                  </a:lnTo>
                  <a:lnTo>
                    <a:pt x="72" y="360"/>
                  </a:lnTo>
                  <a:lnTo>
                    <a:pt x="80" y="384"/>
                  </a:lnTo>
                  <a:lnTo>
                    <a:pt x="104" y="384"/>
                  </a:lnTo>
                  <a:lnTo>
                    <a:pt x="144" y="384"/>
                  </a:lnTo>
                  <a:lnTo>
                    <a:pt x="120" y="416"/>
                  </a:lnTo>
                  <a:lnTo>
                    <a:pt x="64" y="472"/>
                  </a:lnTo>
                  <a:lnTo>
                    <a:pt x="128" y="432"/>
                  </a:lnTo>
                  <a:lnTo>
                    <a:pt x="184" y="376"/>
                  </a:lnTo>
                  <a:lnTo>
                    <a:pt x="176" y="368"/>
                  </a:lnTo>
                  <a:lnTo>
                    <a:pt x="208" y="328"/>
                  </a:lnTo>
                  <a:lnTo>
                    <a:pt x="216" y="344"/>
                  </a:lnTo>
                  <a:lnTo>
                    <a:pt x="224" y="360"/>
                  </a:lnTo>
                  <a:lnTo>
                    <a:pt x="248" y="344"/>
                  </a:lnTo>
                  <a:lnTo>
                    <a:pt x="272" y="328"/>
                  </a:lnTo>
                  <a:lnTo>
                    <a:pt x="288" y="336"/>
                  </a:lnTo>
                  <a:lnTo>
                    <a:pt x="344" y="344"/>
                  </a:lnTo>
                  <a:lnTo>
                    <a:pt x="344" y="64"/>
                  </a:lnTo>
                  <a:lnTo>
                    <a:pt x="336" y="6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1" name="Freeform 777"/>
            <p:cNvSpPr>
              <a:spLocks/>
            </p:cNvSpPr>
            <p:nvPr/>
          </p:nvSpPr>
          <p:spPr bwMode="auto">
            <a:xfrm>
              <a:off x="2346417" y="2627558"/>
              <a:ext cx="975989" cy="504443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0 h 376"/>
                <a:gd name="T50" fmla="*/ 2147483647 w 728"/>
                <a:gd name="T51" fmla="*/ 2147483647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0 w 728"/>
                <a:gd name="T57" fmla="*/ 2147483647 h 376"/>
                <a:gd name="T58" fmla="*/ 2147483647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8"/>
                <a:gd name="T100" fmla="*/ 0 h 376"/>
                <a:gd name="T101" fmla="*/ 728 w 728"/>
                <a:gd name="T102" fmla="*/ 376 h 3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2" name="Freeform 779"/>
            <p:cNvSpPr>
              <a:spLocks/>
            </p:cNvSpPr>
            <p:nvPr/>
          </p:nvSpPr>
          <p:spPr bwMode="auto">
            <a:xfrm>
              <a:off x="2346417" y="2627558"/>
              <a:ext cx="975989" cy="504443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2147483647 h 376"/>
                <a:gd name="T50" fmla="*/ 2147483647 w 728"/>
                <a:gd name="T51" fmla="*/ 0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2147483647 w 728"/>
                <a:gd name="T57" fmla="*/ 2147483647 h 376"/>
                <a:gd name="T58" fmla="*/ 0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2147483647 w 728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28"/>
                <a:gd name="T103" fmla="*/ 0 h 376"/>
                <a:gd name="T104" fmla="*/ 728 w 728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3" name="Freeform 780"/>
            <p:cNvSpPr>
              <a:spLocks/>
            </p:cNvSpPr>
            <p:nvPr/>
          </p:nvSpPr>
          <p:spPr bwMode="auto">
            <a:xfrm>
              <a:off x="2968199" y="3315136"/>
              <a:ext cx="75667" cy="7457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0 h 56"/>
                <a:gd name="T6" fmla="*/ 2147483647 w 56"/>
                <a:gd name="T7" fmla="*/ 2147483647 h 56"/>
                <a:gd name="T8" fmla="*/ 0 w 56"/>
                <a:gd name="T9" fmla="*/ 2147483647 h 56"/>
                <a:gd name="T10" fmla="*/ 2147483647 w 56"/>
                <a:gd name="T11" fmla="*/ 2147483647 h 56"/>
                <a:gd name="T12" fmla="*/ 2147483647 w 56"/>
                <a:gd name="T13" fmla="*/ 2147483647 h 56"/>
                <a:gd name="T14" fmla="*/ 2147483647 w 56"/>
                <a:gd name="T15" fmla="*/ 2147483647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6"/>
                <a:gd name="T26" fmla="*/ 56 w 56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6">
                  <a:moveTo>
                    <a:pt x="56" y="56"/>
                  </a:moveTo>
                  <a:lnTo>
                    <a:pt x="56" y="48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24" y="56"/>
                  </a:lnTo>
                  <a:lnTo>
                    <a:pt x="40" y="56"/>
                  </a:lnTo>
                  <a:lnTo>
                    <a:pt x="56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4" name="Freeform 781"/>
            <p:cNvSpPr>
              <a:spLocks/>
            </p:cNvSpPr>
            <p:nvPr/>
          </p:nvSpPr>
          <p:spPr bwMode="auto">
            <a:xfrm>
              <a:off x="3001097" y="3389706"/>
              <a:ext cx="63604" cy="42768"/>
            </a:xfrm>
            <a:custGeom>
              <a:avLst/>
              <a:gdLst>
                <a:gd name="T0" fmla="*/ 2147483647 w 48"/>
                <a:gd name="T1" fmla="*/ 0 h 32"/>
                <a:gd name="T2" fmla="*/ 2147483647 w 48"/>
                <a:gd name="T3" fmla="*/ 0 h 32"/>
                <a:gd name="T4" fmla="*/ 0 w 48"/>
                <a:gd name="T5" fmla="*/ 0 h 32"/>
                <a:gd name="T6" fmla="*/ 2147483647 w 48"/>
                <a:gd name="T7" fmla="*/ 2147483647 h 32"/>
                <a:gd name="T8" fmla="*/ 2147483647 w 48"/>
                <a:gd name="T9" fmla="*/ 2147483647 h 32"/>
                <a:gd name="T10" fmla="*/ 2147483647 w 48"/>
                <a:gd name="T11" fmla="*/ 2147483647 h 32"/>
                <a:gd name="T12" fmla="*/ 2147483647 w 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32"/>
                <a:gd name="T23" fmla="*/ 48 w 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32">
                  <a:moveTo>
                    <a:pt x="32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40" y="32"/>
                  </a:lnTo>
                  <a:lnTo>
                    <a:pt x="48" y="16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5" name="Freeform 782"/>
            <p:cNvSpPr>
              <a:spLocks/>
            </p:cNvSpPr>
            <p:nvPr/>
          </p:nvSpPr>
          <p:spPr bwMode="auto">
            <a:xfrm>
              <a:off x="3054832" y="3411638"/>
              <a:ext cx="96502" cy="42768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2147483647 h 32"/>
                <a:gd name="T4" fmla="*/ 2147483647 w 72"/>
                <a:gd name="T5" fmla="*/ 2147483647 h 32"/>
                <a:gd name="T6" fmla="*/ 2147483647 w 72"/>
                <a:gd name="T7" fmla="*/ 0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32"/>
                <a:gd name="T41" fmla="*/ 72 w 72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32">
                  <a:moveTo>
                    <a:pt x="56" y="8"/>
                  </a:moveTo>
                  <a:lnTo>
                    <a:pt x="4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16"/>
                  </a:lnTo>
                  <a:lnTo>
                    <a:pt x="64" y="32"/>
                  </a:lnTo>
                  <a:lnTo>
                    <a:pt x="72" y="16"/>
                  </a:lnTo>
                  <a:lnTo>
                    <a:pt x="56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6" name="Freeform 783"/>
            <p:cNvSpPr>
              <a:spLocks/>
            </p:cNvSpPr>
            <p:nvPr/>
          </p:nvSpPr>
          <p:spPr bwMode="auto">
            <a:xfrm>
              <a:off x="3118435" y="3367774"/>
              <a:ext cx="203971" cy="214937"/>
            </a:xfrm>
            <a:custGeom>
              <a:avLst/>
              <a:gdLst>
                <a:gd name="T0" fmla="*/ 2147483647 w 152"/>
                <a:gd name="T1" fmla="*/ 2147483647 h 160"/>
                <a:gd name="T2" fmla="*/ 2147483647 w 152"/>
                <a:gd name="T3" fmla="*/ 2147483647 h 160"/>
                <a:gd name="T4" fmla="*/ 2147483647 w 152"/>
                <a:gd name="T5" fmla="*/ 2147483647 h 160"/>
                <a:gd name="T6" fmla="*/ 2147483647 w 152"/>
                <a:gd name="T7" fmla="*/ 2147483647 h 160"/>
                <a:gd name="T8" fmla="*/ 2147483647 w 152"/>
                <a:gd name="T9" fmla="*/ 2147483647 h 160"/>
                <a:gd name="T10" fmla="*/ 2147483647 w 152"/>
                <a:gd name="T11" fmla="*/ 2147483647 h 160"/>
                <a:gd name="T12" fmla="*/ 2147483647 w 152"/>
                <a:gd name="T13" fmla="*/ 2147483647 h 160"/>
                <a:gd name="T14" fmla="*/ 2147483647 w 152"/>
                <a:gd name="T15" fmla="*/ 2147483647 h 160"/>
                <a:gd name="T16" fmla="*/ 2147483647 w 152"/>
                <a:gd name="T17" fmla="*/ 0 h 160"/>
                <a:gd name="T18" fmla="*/ 2147483647 w 152"/>
                <a:gd name="T19" fmla="*/ 2147483647 h 160"/>
                <a:gd name="T20" fmla="*/ 2147483647 w 152"/>
                <a:gd name="T21" fmla="*/ 2147483647 h 160"/>
                <a:gd name="T22" fmla="*/ 2147483647 w 152"/>
                <a:gd name="T23" fmla="*/ 2147483647 h 160"/>
                <a:gd name="T24" fmla="*/ 2147483647 w 152"/>
                <a:gd name="T25" fmla="*/ 2147483647 h 160"/>
                <a:gd name="T26" fmla="*/ 2147483647 w 152"/>
                <a:gd name="T27" fmla="*/ 2147483647 h 160"/>
                <a:gd name="T28" fmla="*/ 2147483647 w 152"/>
                <a:gd name="T29" fmla="*/ 2147483647 h 160"/>
                <a:gd name="T30" fmla="*/ 2147483647 w 152"/>
                <a:gd name="T31" fmla="*/ 2147483647 h 160"/>
                <a:gd name="T32" fmla="*/ 2147483647 w 152"/>
                <a:gd name="T33" fmla="*/ 2147483647 h 160"/>
                <a:gd name="T34" fmla="*/ 2147483647 w 152"/>
                <a:gd name="T35" fmla="*/ 2147483647 h 160"/>
                <a:gd name="T36" fmla="*/ 2147483647 w 152"/>
                <a:gd name="T37" fmla="*/ 2147483647 h 160"/>
                <a:gd name="T38" fmla="*/ 2147483647 w 152"/>
                <a:gd name="T39" fmla="*/ 2147483647 h 160"/>
                <a:gd name="T40" fmla="*/ 0 w 152"/>
                <a:gd name="T41" fmla="*/ 2147483647 h 160"/>
                <a:gd name="T42" fmla="*/ 2147483647 w 152"/>
                <a:gd name="T43" fmla="*/ 2147483647 h 160"/>
                <a:gd name="T44" fmla="*/ 2147483647 w 152"/>
                <a:gd name="T45" fmla="*/ 2147483647 h 160"/>
                <a:gd name="T46" fmla="*/ 2147483647 w 152"/>
                <a:gd name="T47" fmla="*/ 2147483647 h 1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2"/>
                <a:gd name="T73" fmla="*/ 0 h 160"/>
                <a:gd name="T74" fmla="*/ 152 w 152"/>
                <a:gd name="T75" fmla="*/ 160 h 1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2" h="160">
                  <a:moveTo>
                    <a:pt x="152" y="136"/>
                  </a:moveTo>
                  <a:lnTo>
                    <a:pt x="152" y="104"/>
                  </a:lnTo>
                  <a:lnTo>
                    <a:pt x="144" y="88"/>
                  </a:lnTo>
                  <a:lnTo>
                    <a:pt x="144" y="80"/>
                  </a:lnTo>
                  <a:lnTo>
                    <a:pt x="128" y="80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8"/>
                  </a:lnTo>
                  <a:lnTo>
                    <a:pt x="96" y="0"/>
                  </a:lnTo>
                  <a:lnTo>
                    <a:pt x="72" y="8"/>
                  </a:lnTo>
                  <a:lnTo>
                    <a:pt x="56" y="16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24" y="48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24" y="88"/>
                  </a:lnTo>
                  <a:lnTo>
                    <a:pt x="24" y="104"/>
                  </a:lnTo>
                  <a:lnTo>
                    <a:pt x="24" y="120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32" y="152"/>
                  </a:lnTo>
                  <a:lnTo>
                    <a:pt x="48" y="160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7" name="Freeform 784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2147483647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0 h 72"/>
                <a:gd name="T22" fmla="*/ 0 w 104"/>
                <a:gd name="T23" fmla="*/ 2147483647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8" name="Freeform 785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9" name="Freeform 786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0" name="Freeform 787"/>
            <p:cNvSpPr>
              <a:spLocks/>
            </p:cNvSpPr>
            <p:nvPr/>
          </p:nvSpPr>
          <p:spPr bwMode="auto">
            <a:xfrm>
              <a:off x="3420004" y="3432474"/>
              <a:ext cx="85536" cy="118435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"/>
                <a:gd name="T52" fmla="*/ 0 h 88"/>
                <a:gd name="T53" fmla="*/ 64 w 64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1" name="Freeform 788"/>
            <p:cNvSpPr>
              <a:spLocks/>
            </p:cNvSpPr>
            <p:nvPr/>
          </p:nvSpPr>
          <p:spPr bwMode="auto">
            <a:xfrm>
              <a:off x="3537343" y="3475242"/>
              <a:ext cx="53734" cy="64701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2147483647 w 40"/>
                <a:gd name="T11" fmla="*/ 0 h 48"/>
                <a:gd name="T12" fmla="*/ 0 w 40"/>
                <a:gd name="T13" fmla="*/ 2147483647 h 48"/>
                <a:gd name="T14" fmla="*/ 2147483647 w 40"/>
                <a:gd name="T15" fmla="*/ 2147483647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8"/>
                <a:gd name="T26" fmla="*/ 40 w 40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2" name="Freeform 789"/>
            <p:cNvSpPr>
              <a:spLocks/>
            </p:cNvSpPr>
            <p:nvPr/>
          </p:nvSpPr>
          <p:spPr bwMode="auto">
            <a:xfrm>
              <a:off x="3420004" y="3432474"/>
              <a:ext cx="85536" cy="118435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2147483647 w 64"/>
                <a:gd name="T35" fmla="*/ 2147483647 h 88"/>
                <a:gd name="T36" fmla="*/ 2147483647 w 64"/>
                <a:gd name="T37" fmla="*/ 2147483647 h 88"/>
                <a:gd name="T38" fmla="*/ 2147483647 w 64"/>
                <a:gd name="T39" fmla="*/ 2147483647 h 88"/>
                <a:gd name="T40" fmla="*/ 2147483647 w 64"/>
                <a:gd name="T41" fmla="*/ 2147483647 h 88"/>
                <a:gd name="T42" fmla="*/ 2147483647 w 64"/>
                <a:gd name="T43" fmla="*/ 2147483647 h 88"/>
                <a:gd name="T44" fmla="*/ 2147483647 w 64"/>
                <a:gd name="T45" fmla="*/ 2147483647 h 88"/>
                <a:gd name="T46" fmla="*/ 2147483647 w 64"/>
                <a:gd name="T47" fmla="*/ 2147483647 h 88"/>
                <a:gd name="T48" fmla="*/ 2147483647 w 64"/>
                <a:gd name="T49" fmla="*/ 0 h 88"/>
                <a:gd name="T50" fmla="*/ 2147483647 w 64"/>
                <a:gd name="T51" fmla="*/ 2147483647 h 88"/>
                <a:gd name="T52" fmla="*/ 0 w 64"/>
                <a:gd name="T53" fmla="*/ 2147483647 h 88"/>
                <a:gd name="T54" fmla="*/ 2147483647 w 64"/>
                <a:gd name="T55" fmla="*/ 2147483647 h 88"/>
                <a:gd name="T56" fmla="*/ 2147483647 w 64"/>
                <a:gd name="T57" fmla="*/ 2147483647 h 88"/>
                <a:gd name="T58" fmla="*/ 2147483647 w 64"/>
                <a:gd name="T59" fmla="*/ 2147483647 h 88"/>
                <a:gd name="T60" fmla="*/ 2147483647 w 64"/>
                <a:gd name="T61" fmla="*/ 2147483647 h 88"/>
                <a:gd name="T62" fmla="*/ 2147483647 w 64"/>
                <a:gd name="T63" fmla="*/ 2147483647 h 88"/>
                <a:gd name="T64" fmla="*/ 2147483647 w 64"/>
                <a:gd name="T65" fmla="*/ 2147483647 h 88"/>
                <a:gd name="T66" fmla="*/ 2147483647 w 64"/>
                <a:gd name="T67" fmla="*/ 2147483647 h 88"/>
                <a:gd name="T68" fmla="*/ 2147483647 w 64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4"/>
                <a:gd name="T106" fmla="*/ 0 h 88"/>
                <a:gd name="T107" fmla="*/ 64 w 64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3" name="Freeform 790"/>
            <p:cNvSpPr>
              <a:spLocks/>
            </p:cNvSpPr>
            <p:nvPr/>
          </p:nvSpPr>
          <p:spPr bwMode="auto">
            <a:xfrm>
              <a:off x="3537343" y="3475242"/>
              <a:ext cx="53734" cy="64701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2147483647 h 48"/>
                <a:gd name="T10" fmla="*/ 2147483647 w 40"/>
                <a:gd name="T11" fmla="*/ 0 h 48"/>
                <a:gd name="T12" fmla="*/ 2147483647 w 40"/>
                <a:gd name="T13" fmla="*/ 0 h 48"/>
                <a:gd name="T14" fmla="*/ 0 w 40"/>
                <a:gd name="T15" fmla="*/ 2147483647 h 48"/>
                <a:gd name="T16" fmla="*/ 2147483647 w 40"/>
                <a:gd name="T17" fmla="*/ 2147483647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48"/>
                <a:gd name="T29" fmla="*/ 40 w 40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4" name="Freeform 791"/>
            <p:cNvSpPr>
              <a:spLocks/>
            </p:cNvSpPr>
            <p:nvPr/>
          </p:nvSpPr>
          <p:spPr bwMode="auto">
            <a:xfrm>
              <a:off x="3216034" y="3958850"/>
              <a:ext cx="332275" cy="686482"/>
            </a:xfrm>
            <a:custGeom>
              <a:avLst/>
              <a:gdLst>
                <a:gd name="T0" fmla="*/ 2147483647 w 248"/>
                <a:gd name="T1" fmla="*/ 2147483647 h 512"/>
                <a:gd name="T2" fmla="*/ 2147483647 w 248"/>
                <a:gd name="T3" fmla="*/ 2147483647 h 512"/>
                <a:gd name="T4" fmla="*/ 2147483647 w 248"/>
                <a:gd name="T5" fmla="*/ 2147483647 h 512"/>
                <a:gd name="T6" fmla="*/ 2147483647 w 248"/>
                <a:gd name="T7" fmla="*/ 2147483647 h 512"/>
                <a:gd name="T8" fmla="*/ 2147483647 w 248"/>
                <a:gd name="T9" fmla="*/ 2147483647 h 512"/>
                <a:gd name="T10" fmla="*/ 2147483647 w 248"/>
                <a:gd name="T11" fmla="*/ 2147483647 h 512"/>
                <a:gd name="T12" fmla="*/ 2147483647 w 248"/>
                <a:gd name="T13" fmla="*/ 2147483647 h 512"/>
                <a:gd name="T14" fmla="*/ 2147483647 w 248"/>
                <a:gd name="T15" fmla="*/ 2147483647 h 512"/>
                <a:gd name="T16" fmla="*/ 2147483647 w 248"/>
                <a:gd name="T17" fmla="*/ 2147483647 h 512"/>
                <a:gd name="T18" fmla="*/ 2147483647 w 248"/>
                <a:gd name="T19" fmla="*/ 2147483647 h 512"/>
                <a:gd name="T20" fmla="*/ 2147483647 w 248"/>
                <a:gd name="T21" fmla="*/ 2147483647 h 512"/>
                <a:gd name="T22" fmla="*/ 2147483647 w 248"/>
                <a:gd name="T23" fmla="*/ 2147483647 h 512"/>
                <a:gd name="T24" fmla="*/ 2147483647 w 248"/>
                <a:gd name="T25" fmla="*/ 2147483647 h 512"/>
                <a:gd name="T26" fmla="*/ 2147483647 w 248"/>
                <a:gd name="T27" fmla="*/ 2147483647 h 512"/>
                <a:gd name="T28" fmla="*/ 2147483647 w 248"/>
                <a:gd name="T29" fmla="*/ 0 h 512"/>
                <a:gd name="T30" fmla="*/ 2147483647 w 248"/>
                <a:gd name="T31" fmla="*/ 0 h 512"/>
                <a:gd name="T32" fmla="*/ 2147483647 w 248"/>
                <a:gd name="T33" fmla="*/ 2147483647 h 512"/>
                <a:gd name="T34" fmla="*/ 2147483647 w 248"/>
                <a:gd name="T35" fmla="*/ 0 h 512"/>
                <a:gd name="T36" fmla="*/ 2147483647 w 248"/>
                <a:gd name="T37" fmla="*/ 0 h 512"/>
                <a:gd name="T38" fmla="*/ 2147483647 w 248"/>
                <a:gd name="T39" fmla="*/ 2147483647 h 512"/>
                <a:gd name="T40" fmla="*/ 2147483647 w 248"/>
                <a:gd name="T41" fmla="*/ 2147483647 h 512"/>
                <a:gd name="T42" fmla="*/ 2147483647 w 248"/>
                <a:gd name="T43" fmla="*/ 2147483647 h 512"/>
                <a:gd name="T44" fmla="*/ 2147483647 w 248"/>
                <a:gd name="T45" fmla="*/ 2147483647 h 512"/>
                <a:gd name="T46" fmla="*/ 2147483647 w 248"/>
                <a:gd name="T47" fmla="*/ 2147483647 h 512"/>
                <a:gd name="T48" fmla="*/ 2147483647 w 248"/>
                <a:gd name="T49" fmla="*/ 2147483647 h 512"/>
                <a:gd name="T50" fmla="*/ 2147483647 w 248"/>
                <a:gd name="T51" fmla="*/ 2147483647 h 512"/>
                <a:gd name="T52" fmla="*/ 2147483647 w 248"/>
                <a:gd name="T53" fmla="*/ 2147483647 h 512"/>
                <a:gd name="T54" fmla="*/ 2147483647 w 248"/>
                <a:gd name="T55" fmla="*/ 2147483647 h 512"/>
                <a:gd name="T56" fmla="*/ 2147483647 w 248"/>
                <a:gd name="T57" fmla="*/ 2147483647 h 512"/>
                <a:gd name="T58" fmla="*/ 2147483647 w 248"/>
                <a:gd name="T59" fmla="*/ 2147483647 h 512"/>
                <a:gd name="T60" fmla="*/ 2147483647 w 248"/>
                <a:gd name="T61" fmla="*/ 2147483647 h 512"/>
                <a:gd name="T62" fmla="*/ 2147483647 w 248"/>
                <a:gd name="T63" fmla="*/ 2147483647 h 512"/>
                <a:gd name="T64" fmla="*/ 0 w 248"/>
                <a:gd name="T65" fmla="*/ 2147483647 h 512"/>
                <a:gd name="T66" fmla="*/ 2147483647 w 248"/>
                <a:gd name="T67" fmla="*/ 2147483647 h 512"/>
                <a:gd name="T68" fmla="*/ 2147483647 w 248"/>
                <a:gd name="T69" fmla="*/ 2147483647 h 512"/>
                <a:gd name="T70" fmla="*/ 2147483647 w 248"/>
                <a:gd name="T71" fmla="*/ 2147483647 h 512"/>
                <a:gd name="T72" fmla="*/ 2147483647 w 248"/>
                <a:gd name="T73" fmla="*/ 2147483647 h 512"/>
                <a:gd name="T74" fmla="*/ 2147483647 w 248"/>
                <a:gd name="T75" fmla="*/ 2147483647 h 512"/>
                <a:gd name="T76" fmla="*/ 2147483647 w 248"/>
                <a:gd name="T77" fmla="*/ 2147483647 h 512"/>
                <a:gd name="T78" fmla="*/ 2147483647 w 248"/>
                <a:gd name="T79" fmla="*/ 2147483647 h 512"/>
                <a:gd name="T80" fmla="*/ 2147483647 w 248"/>
                <a:gd name="T81" fmla="*/ 2147483647 h 512"/>
                <a:gd name="T82" fmla="*/ 2147483647 w 248"/>
                <a:gd name="T83" fmla="*/ 2147483647 h 512"/>
                <a:gd name="T84" fmla="*/ 2147483647 w 248"/>
                <a:gd name="T85" fmla="*/ 2147483647 h 512"/>
                <a:gd name="T86" fmla="*/ 2147483647 w 248"/>
                <a:gd name="T87" fmla="*/ 2147483647 h 512"/>
                <a:gd name="T88" fmla="*/ 2147483647 w 248"/>
                <a:gd name="T89" fmla="*/ 2147483647 h 512"/>
                <a:gd name="T90" fmla="*/ 2147483647 w 248"/>
                <a:gd name="T91" fmla="*/ 2147483647 h 512"/>
                <a:gd name="T92" fmla="*/ 2147483647 w 248"/>
                <a:gd name="T93" fmla="*/ 2147483647 h 512"/>
                <a:gd name="T94" fmla="*/ 2147483647 w 248"/>
                <a:gd name="T95" fmla="*/ 2147483647 h 512"/>
                <a:gd name="T96" fmla="*/ 2147483647 w 248"/>
                <a:gd name="T97" fmla="*/ 2147483647 h 512"/>
                <a:gd name="T98" fmla="*/ 2147483647 w 248"/>
                <a:gd name="T99" fmla="*/ 2147483647 h 512"/>
                <a:gd name="T100" fmla="*/ 2147483647 w 248"/>
                <a:gd name="T101" fmla="*/ 2147483647 h 512"/>
                <a:gd name="T102" fmla="*/ 2147483647 w 248"/>
                <a:gd name="T103" fmla="*/ 2147483647 h 512"/>
                <a:gd name="T104" fmla="*/ 2147483647 w 248"/>
                <a:gd name="T105" fmla="*/ 2147483647 h 512"/>
                <a:gd name="T106" fmla="*/ 2147483647 w 248"/>
                <a:gd name="T107" fmla="*/ 2147483647 h 512"/>
                <a:gd name="T108" fmla="*/ 2147483647 w 248"/>
                <a:gd name="T109" fmla="*/ 2147483647 h 512"/>
                <a:gd name="T110" fmla="*/ 2147483647 w 248"/>
                <a:gd name="T111" fmla="*/ 2147483647 h 512"/>
                <a:gd name="T112" fmla="*/ 2147483647 w 248"/>
                <a:gd name="T113" fmla="*/ 2147483647 h 512"/>
                <a:gd name="T114" fmla="*/ 2147483647 w 248"/>
                <a:gd name="T115" fmla="*/ 2147483647 h 512"/>
                <a:gd name="T116" fmla="*/ 2147483647 w 248"/>
                <a:gd name="T117" fmla="*/ 2147483647 h 512"/>
                <a:gd name="T118" fmla="*/ 2147483647 w 248"/>
                <a:gd name="T119" fmla="*/ 2147483647 h 512"/>
                <a:gd name="T120" fmla="*/ 2147483647 w 248"/>
                <a:gd name="T121" fmla="*/ 2147483647 h 512"/>
                <a:gd name="T122" fmla="*/ 2147483647 w 248"/>
                <a:gd name="T123" fmla="*/ 2147483647 h 5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48"/>
                <a:gd name="T187" fmla="*/ 0 h 512"/>
                <a:gd name="T188" fmla="*/ 248 w 248"/>
                <a:gd name="T189" fmla="*/ 512 h 5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8" h="512">
                  <a:moveTo>
                    <a:pt x="192" y="144"/>
                  </a:moveTo>
                  <a:lnTo>
                    <a:pt x="192" y="128"/>
                  </a:lnTo>
                  <a:lnTo>
                    <a:pt x="200" y="112"/>
                  </a:lnTo>
                  <a:lnTo>
                    <a:pt x="232" y="88"/>
                  </a:lnTo>
                  <a:lnTo>
                    <a:pt x="240" y="80"/>
                  </a:lnTo>
                  <a:lnTo>
                    <a:pt x="248" y="56"/>
                  </a:lnTo>
                  <a:lnTo>
                    <a:pt x="248" y="48"/>
                  </a:lnTo>
                  <a:lnTo>
                    <a:pt x="232" y="56"/>
                  </a:lnTo>
                  <a:lnTo>
                    <a:pt x="208" y="72"/>
                  </a:lnTo>
                  <a:lnTo>
                    <a:pt x="192" y="64"/>
                  </a:lnTo>
                  <a:lnTo>
                    <a:pt x="192" y="40"/>
                  </a:lnTo>
                  <a:lnTo>
                    <a:pt x="184" y="32"/>
                  </a:lnTo>
                  <a:lnTo>
                    <a:pt x="160" y="24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0" y="8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64" y="64"/>
                  </a:lnTo>
                  <a:lnTo>
                    <a:pt x="56" y="80"/>
                  </a:lnTo>
                  <a:lnTo>
                    <a:pt x="48" y="128"/>
                  </a:lnTo>
                  <a:lnTo>
                    <a:pt x="48" y="168"/>
                  </a:lnTo>
                  <a:lnTo>
                    <a:pt x="24" y="224"/>
                  </a:lnTo>
                  <a:lnTo>
                    <a:pt x="24" y="280"/>
                  </a:lnTo>
                  <a:lnTo>
                    <a:pt x="24" y="304"/>
                  </a:lnTo>
                  <a:lnTo>
                    <a:pt x="16" y="336"/>
                  </a:lnTo>
                  <a:lnTo>
                    <a:pt x="24" y="352"/>
                  </a:lnTo>
                  <a:lnTo>
                    <a:pt x="16" y="416"/>
                  </a:lnTo>
                  <a:lnTo>
                    <a:pt x="0" y="440"/>
                  </a:lnTo>
                  <a:lnTo>
                    <a:pt x="8" y="464"/>
                  </a:lnTo>
                  <a:lnTo>
                    <a:pt x="16" y="488"/>
                  </a:lnTo>
                  <a:lnTo>
                    <a:pt x="80" y="512"/>
                  </a:lnTo>
                  <a:lnTo>
                    <a:pt x="64" y="496"/>
                  </a:lnTo>
                  <a:lnTo>
                    <a:pt x="56" y="472"/>
                  </a:lnTo>
                  <a:lnTo>
                    <a:pt x="64" y="448"/>
                  </a:lnTo>
                  <a:lnTo>
                    <a:pt x="80" y="424"/>
                  </a:lnTo>
                  <a:lnTo>
                    <a:pt x="88" y="416"/>
                  </a:lnTo>
                  <a:lnTo>
                    <a:pt x="96" y="392"/>
                  </a:lnTo>
                  <a:lnTo>
                    <a:pt x="88" y="384"/>
                  </a:lnTo>
                  <a:lnTo>
                    <a:pt x="80" y="368"/>
                  </a:lnTo>
                  <a:lnTo>
                    <a:pt x="96" y="344"/>
                  </a:lnTo>
                  <a:lnTo>
                    <a:pt x="112" y="328"/>
                  </a:lnTo>
                  <a:lnTo>
                    <a:pt x="120" y="304"/>
                  </a:lnTo>
                  <a:lnTo>
                    <a:pt x="120" y="296"/>
                  </a:lnTo>
                  <a:lnTo>
                    <a:pt x="112" y="296"/>
                  </a:lnTo>
                  <a:lnTo>
                    <a:pt x="112" y="288"/>
                  </a:lnTo>
                  <a:lnTo>
                    <a:pt x="136" y="280"/>
                  </a:lnTo>
                  <a:lnTo>
                    <a:pt x="144" y="264"/>
                  </a:lnTo>
                  <a:lnTo>
                    <a:pt x="152" y="248"/>
                  </a:lnTo>
                  <a:lnTo>
                    <a:pt x="192" y="232"/>
                  </a:lnTo>
                  <a:lnTo>
                    <a:pt x="200" y="224"/>
                  </a:lnTo>
                  <a:lnTo>
                    <a:pt x="208" y="224"/>
                  </a:lnTo>
                  <a:lnTo>
                    <a:pt x="216" y="200"/>
                  </a:lnTo>
                  <a:lnTo>
                    <a:pt x="208" y="184"/>
                  </a:lnTo>
                  <a:lnTo>
                    <a:pt x="192" y="176"/>
                  </a:lnTo>
                  <a:lnTo>
                    <a:pt x="208" y="176"/>
                  </a:lnTo>
                  <a:lnTo>
                    <a:pt x="192" y="168"/>
                  </a:lnTo>
                  <a:lnTo>
                    <a:pt x="192" y="14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5" name="Freeform 792"/>
            <p:cNvSpPr>
              <a:spLocks/>
            </p:cNvSpPr>
            <p:nvPr/>
          </p:nvSpPr>
          <p:spPr bwMode="auto">
            <a:xfrm>
              <a:off x="3398072" y="3916082"/>
              <a:ext cx="150237" cy="139271"/>
            </a:xfrm>
            <a:custGeom>
              <a:avLst/>
              <a:gdLst>
                <a:gd name="T0" fmla="*/ 2147483647 w 112"/>
                <a:gd name="T1" fmla="*/ 0 h 104"/>
                <a:gd name="T2" fmla="*/ 0 w 112"/>
                <a:gd name="T3" fmla="*/ 2147483647 h 104"/>
                <a:gd name="T4" fmla="*/ 0 w 112"/>
                <a:gd name="T5" fmla="*/ 2147483647 h 104"/>
                <a:gd name="T6" fmla="*/ 2147483647 w 112"/>
                <a:gd name="T7" fmla="*/ 2147483647 h 104"/>
                <a:gd name="T8" fmla="*/ 2147483647 w 112"/>
                <a:gd name="T9" fmla="*/ 2147483647 h 104"/>
                <a:gd name="T10" fmla="*/ 2147483647 w 112"/>
                <a:gd name="T11" fmla="*/ 2147483647 h 104"/>
                <a:gd name="T12" fmla="*/ 2147483647 w 112"/>
                <a:gd name="T13" fmla="*/ 2147483647 h 104"/>
                <a:gd name="T14" fmla="*/ 2147483647 w 112"/>
                <a:gd name="T15" fmla="*/ 2147483647 h 104"/>
                <a:gd name="T16" fmla="*/ 2147483647 w 112"/>
                <a:gd name="T17" fmla="*/ 2147483647 h 104"/>
                <a:gd name="T18" fmla="*/ 2147483647 w 112"/>
                <a:gd name="T19" fmla="*/ 2147483647 h 104"/>
                <a:gd name="T20" fmla="*/ 2147483647 w 112"/>
                <a:gd name="T21" fmla="*/ 2147483647 h 104"/>
                <a:gd name="T22" fmla="*/ 2147483647 w 112"/>
                <a:gd name="T23" fmla="*/ 2147483647 h 104"/>
                <a:gd name="T24" fmla="*/ 2147483647 w 112"/>
                <a:gd name="T25" fmla="*/ 2147483647 h 104"/>
                <a:gd name="T26" fmla="*/ 2147483647 w 112"/>
                <a:gd name="T27" fmla="*/ 2147483647 h 104"/>
                <a:gd name="T28" fmla="*/ 2147483647 w 112"/>
                <a:gd name="T29" fmla="*/ 2147483647 h 104"/>
                <a:gd name="T30" fmla="*/ 2147483647 w 112"/>
                <a:gd name="T31" fmla="*/ 2147483647 h 104"/>
                <a:gd name="T32" fmla="*/ 2147483647 w 112"/>
                <a:gd name="T33" fmla="*/ 2147483647 h 104"/>
                <a:gd name="T34" fmla="*/ 2147483647 w 112"/>
                <a:gd name="T35" fmla="*/ 0 h 104"/>
                <a:gd name="T36" fmla="*/ 2147483647 w 112"/>
                <a:gd name="T37" fmla="*/ 0 h 104"/>
                <a:gd name="T38" fmla="*/ 2147483647 w 112"/>
                <a:gd name="T39" fmla="*/ 0 h 1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"/>
                <a:gd name="T61" fmla="*/ 0 h 104"/>
                <a:gd name="T62" fmla="*/ 112 w 112"/>
                <a:gd name="T63" fmla="*/ 104 h 10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" h="104">
                  <a:moveTo>
                    <a:pt x="32" y="0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48" y="64"/>
                  </a:lnTo>
                  <a:lnTo>
                    <a:pt x="56" y="72"/>
                  </a:lnTo>
                  <a:lnTo>
                    <a:pt x="56" y="96"/>
                  </a:lnTo>
                  <a:lnTo>
                    <a:pt x="72" y="104"/>
                  </a:lnTo>
                  <a:lnTo>
                    <a:pt x="96" y="88"/>
                  </a:lnTo>
                  <a:lnTo>
                    <a:pt x="112" y="80"/>
                  </a:lnTo>
                  <a:lnTo>
                    <a:pt x="104" y="72"/>
                  </a:lnTo>
                  <a:lnTo>
                    <a:pt x="104" y="56"/>
                  </a:lnTo>
                  <a:lnTo>
                    <a:pt x="96" y="56"/>
                  </a:lnTo>
                  <a:lnTo>
                    <a:pt x="80" y="32"/>
                  </a:lnTo>
                  <a:lnTo>
                    <a:pt x="72" y="24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6" name="Freeform 793"/>
            <p:cNvSpPr>
              <a:spLocks/>
            </p:cNvSpPr>
            <p:nvPr/>
          </p:nvSpPr>
          <p:spPr bwMode="auto">
            <a:xfrm>
              <a:off x="3472642" y="4109086"/>
              <a:ext cx="86633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7" name="Freeform 794"/>
            <p:cNvSpPr>
              <a:spLocks/>
            </p:cNvSpPr>
            <p:nvPr/>
          </p:nvSpPr>
          <p:spPr bwMode="auto">
            <a:xfrm>
              <a:off x="3279638" y="3743913"/>
              <a:ext cx="193004" cy="225903"/>
            </a:xfrm>
            <a:custGeom>
              <a:avLst/>
              <a:gdLst>
                <a:gd name="T0" fmla="*/ 2147483647 w 144"/>
                <a:gd name="T1" fmla="*/ 2147483647 h 168"/>
                <a:gd name="T2" fmla="*/ 2147483647 w 144"/>
                <a:gd name="T3" fmla="*/ 2147483647 h 168"/>
                <a:gd name="T4" fmla="*/ 2147483647 w 144"/>
                <a:gd name="T5" fmla="*/ 2147483647 h 168"/>
                <a:gd name="T6" fmla="*/ 2147483647 w 144"/>
                <a:gd name="T7" fmla="*/ 2147483647 h 168"/>
                <a:gd name="T8" fmla="*/ 2147483647 w 144"/>
                <a:gd name="T9" fmla="*/ 2147483647 h 168"/>
                <a:gd name="T10" fmla="*/ 2147483647 w 144"/>
                <a:gd name="T11" fmla="*/ 2147483647 h 168"/>
                <a:gd name="T12" fmla="*/ 2147483647 w 144"/>
                <a:gd name="T13" fmla="*/ 2147483647 h 168"/>
                <a:gd name="T14" fmla="*/ 2147483647 w 144"/>
                <a:gd name="T15" fmla="*/ 2147483647 h 168"/>
                <a:gd name="T16" fmla="*/ 2147483647 w 144"/>
                <a:gd name="T17" fmla="*/ 2147483647 h 168"/>
                <a:gd name="T18" fmla="*/ 2147483647 w 144"/>
                <a:gd name="T19" fmla="*/ 2147483647 h 168"/>
                <a:gd name="T20" fmla="*/ 2147483647 w 144"/>
                <a:gd name="T21" fmla="*/ 2147483647 h 168"/>
                <a:gd name="T22" fmla="*/ 2147483647 w 144"/>
                <a:gd name="T23" fmla="*/ 2147483647 h 168"/>
                <a:gd name="T24" fmla="*/ 2147483647 w 144"/>
                <a:gd name="T25" fmla="*/ 2147483647 h 168"/>
                <a:gd name="T26" fmla="*/ 2147483647 w 144"/>
                <a:gd name="T27" fmla="*/ 0 h 168"/>
                <a:gd name="T28" fmla="*/ 2147483647 w 144"/>
                <a:gd name="T29" fmla="*/ 2147483647 h 168"/>
                <a:gd name="T30" fmla="*/ 0 w 144"/>
                <a:gd name="T31" fmla="*/ 2147483647 h 168"/>
                <a:gd name="T32" fmla="*/ 2147483647 w 144"/>
                <a:gd name="T33" fmla="*/ 2147483647 h 168"/>
                <a:gd name="T34" fmla="*/ 2147483647 w 144"/>
                <a:gd name="T35" fmla="*/ 2147483647 h 168"/>
                <a:gd name="T36" fmla="*/ 0 w 144"/>
                <a:gd name="T37" fmla="*/ 2147483647 h 168"/>
                <a:gd name="T38" fmla="*/ 0 w 144"/>
                <a:gd name="T39" fmla="*/ 2147483647 h 168"/>
                <a:gd name="T40" fmla="*/ 2147483647 w 144"/>
                <a:gd name="T41" fmla="*/ 2147483647 h 168"/>
                <a:gd name="T42" fmla="*/ 2147483647 w 144"/>
                <a:gd name="T43" fmla="*/ 2147483647 h 168"/>
                <a:gd name="T44" fmla="*/ 2147483647 w 144"/>
                <a:gd name="T45" fmla="*/ 2147483647 h 168"/>
                <a:gd name="T46" fmla="*/ 2147483647 w 144"/>
                <a:gd name="T47" fmla="*/ 2147483647 h 168"/>
                <a:gd name="T48" fmla="*/ 2147483647 w 144"/>
                <a:gd name="T49" fmla="*/ 2147483647 h 168"/>
                <a:gd name="T50" fmla="*/ 2147483647 w 144"/>
                <a:gd name="T51" fmla="*/ 2147483647 h 168"/>
                <a:gd name="T52" fmla="*/ 2147483647 w 144"/>
                <a:gd name="T53" fmla="*/ 2147483647 h 168"/>
                <a:gd name="T54" fmla="*/ 2147483647 w 144"/>
                <a:gd name="T55" fmla="*/ 2147483647 h 168"/>
                <a:gd name="T56" fmla="*/ 2147483647 w 144"/>
                <a:gd name="T57" fmla="*/ 2147483647 h 1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4"/>
                <a:gd name="T88" fmla="*/ 0 h 168"/>
                <a:gd name="T89" fmla="*/ 144 w 144"/>
                <a:gd name="T90" fmla="*/ 168 h 1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4" h="168">
                  <a:moveTo>
                    <a:pt x="88" y="160"/>
                  </a:moveTo>
                  <a:lnTo>
                    <a:pt x="88" y="152"/>
                  </a:lnTo>
                  <a:lnTo>
                    <a:pt x="120" y="128"/>
                  </a:lnTo>
                  <a:lnTo>
                    <a:pt x="136" y="128"/>
                  </a:lnTo>
                  <a:lnTo>
                    <a:pt x="144" y="128"/>
                  </a:lnTo>
                  <a:lnTo>
                    <a:pt x="144" y="104"/>
                  </a:lnTo>
                  <a:lnTo>
                    <a:pt x="144" y="88"/>
                  </a:lnTo>
                  <a:lnTo>
                    <a:pt x="120" y="80"/>
                  </a:lnTo>
                  <a:lnTo>
                    <a:pt x="112" y="72"/>
                  </a:lnTo>
                  <a:lnTo>
                    <a:pt x="112" y="56"/>
                  </a:lnTo>
                  <a:lnTo>
                    <a:pt x="88" y="40"/>
                  </a:lnTo>
                  <a:lnTo>
                    <a:pt x="64" y="32"/>
                  </a:lnTo>
                  <a:lnTo>
                    <a:pt x="56" y="8"/>
                  </a:lnTo>
                  <a:lnTo>
                    <a:pt x="32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8" y="64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12"/>
                  </a:lnTo>
                  <a:lnTo>
                    <a:pt x="8" y="128"/>
                  </a:lnTo>
                  <a:lnTo>
                    <a:pt x="24" y="160"/>
                  </a:lnTo>
                  <a:lnTo>
                    <a:pt x="32" y="168"/>
                  </a:lnTo>
                  <a:lnTo>
                    <a:pt x="40" y="160"/>
                  </a:lnTo>
                  <a:lnTo>
                    <a:pt x="48" y="160"/>
                  </a:lnTo>
                  <a:lnTo>
                    <a:pt x="64" y="168"/>
                  </a:lnTo>
                  <a:lnTo>
                    <a:pt x="72" y="160"/>
                  </a:lnTo>
                  <a:lnTo>
                    <a:pt x="88" y="16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8" name="Freeform 795"/>
            <p:cNvSpPr>
              <a:spLocks/>
            </p:cNvSpPr>
            <p:nvPr/>
          </p:nvSpPr>
          <p:spPr bwMode="auto">
            <a:xfrm>
              <a:off x="3216034" y="3486208"/>
              <a:ext cx="654680" cy="697448"/>
            </a:xfrm>
            <a:custGeom>
              <a:avLst/>
              <a:gdLst>
                <a:gd name="T0" fmla="*/ 2147483647 w 488"/>
                <a:gd name="T1" fmla="*/ 2147483647 h 520"/>
                <a:gd name="T2" fmla="*/ 2147483647 w 488"/>
                <a:gd name="T3" fmla="*/ 2147483647 h 520"/>
                <a:gd name="T4" fmla="*/ 2147483647 w 488"/>
                <a:gd name="T5" fmla="*/ 2147483647 h 520"/>
                <a:gd name="T6" fmla="*/ 2147483647 w 488"/>
                <a:gd name="T7" fmla="*/ 2147483647 h 520"/>
                <a:gd name="T8" fmla="*/ 2147483647 w 488"/>
                <a:gd name="T9" fmla="*/ 2147483647 h 520"/>
                <a:gd name="T10" fmla="*/ 2147483647 w 488"/>
                <a:gd name="T11" fmla="*/ 2147483647 h 520"/>
                <a:gd name="T12" fmla="*/ 2147483647 w 488"/>
                <a:gd name="T13" fmla="*/ 2147483647 h 520"/>
                <a:gd name="T14" fmla="*/ 2147483647 w 488"/>
                <a:gd name="T15" fmla="*/ 2147483647 h 520"/>
                <a:gd name="T16" fmla="*/ 2147483647 w 488"/>
                <a:gd name="T17" fmla="*/ 2147483647 h 520"/>
                <a:gd name="T18" fmla="*/ 2147483647 w 488"/>
                <a:gd name="T19" fmla="*/ 2147483647 h 520"/>
                <a:gd name="T20" fmla="*/ 2147483647 w 488"/>
                <a:gd name="T21" fmla="*/ 2147483647 h 520"/>
                <a:gd name="T22" fmla="*/ 2147483647 w 488"/>
                <a:gd name="T23" fmla="*/ 2147483647 h 520"/>
                <a:gd name="T24" fmla="*/ 2147483647 w 488"/>
                <a:gd name="T25" fmla="*/ 2147483647 h 520"/>
                <a:gd name="T26" fmla="*/ 2147483647 w 488"/>
                <a:gd name="T27" fmla="*/ 2147483647 h 520"/>
                <a:gd name="T28" fmla="*/ 2147483647 w 488"/>
                <a:gd name="T29" fmla="*/ 2147483647 h 520"/>
                <a:gd name="T30" fmla="*/ 2147483647 w 488"/>
                <a:gd name="T31" fmla="*/ 2147483647 h 520"/>
                <a:gd name="T32" fmla="*/ 2147483647 w 488"/>
                <a:gd name="T33" fmla="*/ 2147483647 h 520"/>
                <a:gd name="T34" fmla="*/ 2147483647 w 488"/>
                <a:gd name="T35" fmla="*/ 2147483647 h 520"/>
                <a:gd name="T36" fmla="*/ 2147483647 w 488"/>
                <a:gd name="T37" fmla="*/ 2147483647 h 520"/>
                <a:gd name="T38" fmla="*/ 2147483647 w 488"/>
                <a:gd name="T39" fmla="*/ 2147483647 h 520"/>
                <a:gd name="T40" fmla="*/ 2147483647 w 488"/>
                <a:gd name="T41" fmla="*/ 2147483647 h 520"/>
                <a:gd name="T42" fmla="*/ 2147483647 w 488"/>
                <a:gd name="T43" fmla="*/ 2147483647 h 520"/>
                <a:gd name="T44" fmla="*/ 2147483647 w 488"/>
                <a:gd name="T45" fmla="*/ 2147483647 h 520"/>
                <a:gd name="T46" fmla="*/ 2147483647 w 488"/>
                <a:gd name="T47" fmla="*/ 0 h 520"/>
                <a:gd name="T48" fmla="*/ 2147483647 w 488"/>
                <a:gd name="T49" fmla="*/ 2147483647 h 520"/>
                <a:gd name="T50" fmla="*/ 2147483647 w 488"/>
                <a:gd name="T51" fmla="*/ 2147483647 h 520"/>
                <a:gd name="T52" fmla="*/ 2147483647 w 488"/>
                <a:gd name="T53" fmla="*/ 2147483647 h 520"/>
                <a:gd name="T54" fmla="*/ 2147483647 w 488"/>
                <a:gd name="T55" fmla="*/ 2147483647 h 520"/>
                <a:gd name="T56" fmla="*/ 2147483647 w 488"/>
                <a:gd name="T57" fmla="*/ 2147483647 h 520"/>
                <a:gd name="T58" fmla="*/ 2147483647 w 488"/>
                <a:gd name="T59" fmla="*/ 2147483647 h 520"/>
                <a:gd name="T60" fmla="*/ 0 w 488"/>
                <a:gd name="T61" fmla="*/ 2147483647 h 520"/>
                <a:gd name="T62" fmla="*/ 2147483647 w 488"/>
                <a:gd name="T63" fmla="*/ 2147483647 h 520"/>
                <a:gd name="T64" fmla="*/ 2147483647 w 488"/>
                <a:gd name="T65" fmla="*/ 2147483647 h 520"/>
                <a:gd name="T66" fmla="*/ 2147483647 w 488"/>
                <a:gd name="T67" fmla="*/ 2147483647 h 520"/>
                <a:gd name="T68" fmla="*/ 2147483647 w 488"/>
                <a:gd name="T69" fmla="*/ 2147483647 h 520"/>
                <a:gd name="T70" fmla="*/ 2147483647 w 488"/>
                <a:gd name="T71" fmla="*/ 2147483647 h 520"/>
                <a:gd name="T72" fmla="*/ 2147483647 w 488"/>
                <a:gd name="T73" fmla="*/ 2147483647 h 520"/>
                <a:gd name="T74" fmla="*/ 2147483647 w 488"/>
                <a:gd name="T75" fmla="*/ 2147483647 h 520"/>
                <a:gd name="T76" fmla="*/ 2147483647 w 488"/>
                <a:gd name="T77" fmla="*/ 2147483647 h 5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88"/>
                <a:gd name="T118" fmla="*/ 0 h 520"/>
                <a:gd name="T119" fmla="*/ 488 w 488"/>
                <a:gd name="T120" fmla="*/ 520 h 5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88" h="520">
                  <a:moveTo>
                    <a:pt x="248" y="400"/>
                  </a:moveTo>
                  <a:lnTo>
                    <a:pt x="248" y="408"/>
                  </a:lnTo>
                  <a:lnTo>
                    <a:pt x="240" y="432"/>
                  </a:lnTo>
                  <a:lnTo>
                    <a:pt x="232" y="440"/>
                  </a:lnTo>
                  <a:lnTo>
                    <a:pt x="200" y="464"/>
                  </a:lnTo>
                  <a:lnTo>
                    <a:pt x="208" y="464"/>
                  </a:lnTo>
                  <a:lnTo>
                    <a:pt x="200" y="464"/>
                  </a:lnTo>
                  <a:lnTo>
                    <a:pt x="216" y="472"/>
                  </a:lnTo>
                  <a:lnTo>
                    <a:pt x="232" y="480"/>
                  </a:lnTo>
                  <a:lnTo>
                    <a:pt x="248" y="496"/>
                  </a:lnTo>
                  <a:lnTo>
                    <a:pt x="256" y="520"/>
                  </a:lnTo>
                  <a:lnTo>
                    <a:pt x="264" y="504"/>
                  </a:lnTo>
                  <a:lnTo>
                    <a:pt x="280" y="488"/>
                  </a:lnTo>
                  <a:lnTo>
                    <a:pt x="296" y="472"/>
                  </a:lnTo>
                  <a:lnTo>
                    <a:pt x="312" y="416"/>
                  </a:lnTo>
                  <a:lnTo>
                    <a:pt x="328" y="392"/>
                  </a:lnTo>
                  <a:lnTo>
                    <a:pt x="368" y="368"/>
                  </a:lnTo>
                  <a:lnTo>
                    <a:pt x="400" y="360"/>
                  </a:lnTo>
                  <a:lnTo>
                    <a:pt x="408" y="360"/>
                  </a:lnTo>
                  <a:lnTo>
                    <a:pt x="416" y="344"/>
                  </a:lnTo>
                  <a:lnTo>
                    <a:pt x="416" y="328"/>
                  </a:lnTo>
                  <a:lnTo>
                    <a:pt x="432" y="304"/>
                  </a:lnTo>
                  <a:lnTo>
                    <a:pt x="432" y="296"/>
                  </a:lnTo>
                  <a:lnTo>
                    <a:pt x="440" y="232"/>
                  </a:lnTo>
                  <a:lnTo>
                    <a:pt x="448" y="224"/>
                  </a:lnTo>
                  <a:lnTo>
                    <a:pt x="488" y="176"/>
                  </a:lnTo>
                  <a:lnTo>
                    <a:pt x="488" y="160"/>
                  </a:lnTo>
                  <a:lnTo>
                    <a:pt x="480" y="136"/>
                  </a:lnTo>
                  <a:lnTo>
                    <a:pt x="456" y="128"/>
                  </a:lnTo>
                  <a:lnTo>
                    <a:pt x="424" y="104"/>
                  </a:lnTo>
                  <a:lnTo>
                    <a:pt x="384" y="104"/>
                  </a:lnTo>
                  <a:lnTo>
                    <a:pt x="368" y="96"/>
                  </a:lnTo>
                  <a:lnTo>
                    <a:pt x="360" y="88"/>
                  </a:lnTo>
                  <a:lnTo>
                    <a:pt x="328" y="72"/>
                  </a:lnTo>
                  <a:lnTo>
                    <a:pt x="304" y="56"/>
                  </a:lnTo>
                  <a:lnTo>
                    <a:pt x="296" y="40"/>
                  </a:lnTo>
                  <a:lnTo>
                    <a:pt x="288" y="8"/>
                  </a:lnTo>
                  <a:lnTo>
                    <a:pt x="280" y="8"/>
                  </a:lnTo>
                  <a:lnTo>
                    <a:pt x="264" y="32"/>
                  </a:lnTo>
                  <a:lnTo>
                    <a:pt x="248" y="40"/>
                  </a:lnTo>
                  <a:lnTo>
                    <a:pt x="224" y="40"/>
                  </a:lnTo>
                  <a:lnTo>
                    <a:pt x="216" y="40"/>
                  </a:lnTo>
                  <a:lnTo>
                    <a:pt x="192" y="48"/>
                  </a:lnTo>
                  <a:lnTo>
                    <a:pt x="184" y="48"/>
                  </a:lnTo>
                  <a:lnTo>
                    <a:pt x="168" y="40"/>
                  </a:lnTo>
                  <a:lnTo>
                    <a:pt x="176" y="16"/>
                  </a:lnTo>
                  <a:lnTo>
                    <a:pt x="168" y="0"/>
                  </a:lnTo>
                  <a:lnTo>
                    <a:pt x="160" y="0"/>
                  </a:lnTo>
                  <a:lnTo>
                    <a:pt x="160" y="8"/>
                  </a:lnTo>
                  <a:lnTo>
                    <a:pt x="144" y="16"/>
                  </a:lnTo>
                  <a:lnTo>
                    <a:pt x="112" y="16"/>
                  </a:lnTo>
                  <a:lnTo>
                    <a:pt x="120" y="32"/>
                  </a:lnTo>
                  <a:lnTo>
                    <a:pt x="128" y="48"/>
                  </a:lnTo>
                  <a:lnTo>
                    <a:pt x="88" y="56"/>
                  </a:lnTo>
                  <a:lnTo>
                    <a:pt x="80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120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16" y="12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16" y="192"/>
                  </a:lnTo>
                  <a:lnTo>
                    <a:pt x="40" y="184"/>
                  </a:lnTo>
                  <a:lnTo>
                    <a:pt x="40" y="208"/>
                  </a:lnTo>
                  <a:lnTo>
                    <a:pt x="48" y="208"/>
                  </a:lnTo>
                  <a:lnTo>
                    <a:pt x="64" y="208"/>
                  </a:lnTo>
                  <a:lnTo>
                    <a:pt x="80" y="192"/>
                  </a:lnTo>
                  <a:lnTo>
                    <a:pt x="104" y="200"/>
                  </a:lnTo>
                  <a:lnTo>
                    <a:pt x="112" y="224"/>
                  </a:lnTo>
                  <a:lnTo>
                    <a:pt x="136" y="232"/>
                  </a:lnTo>
                  <a:lnTo>
                    <a:pt x="160" y="248"/>
                  </a:lnTo>
                  <a:lnTo>
                    <a:pt x="160" y="264"/>
                  </a:lnTo>
                  <a:lnTo>
                    <a:pt x="168" y="272"/>
                  </a:lnTo>
                  <a:lnTo>
                    <a:pt x="192" y="280"/>
                  </a:lnTo>
                  <a:lnTo>
                    <a:pt x="192" y="296"/>
                  </a:lnTo>
                  <a:lnTo>
                    <a:pt x="192" y="320"/>
                  </a:lnTo>
                  <a:lnTo>
                    <a:pt x="248" y="40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9" name="Freeform 796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w 56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80"/>
                <a:gd name="T29" fmla="*/ 56 w 56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0" name="Freeform 797"/>
            <p:cNvSpPr>
              <a:spLocks/>
            </p:cNvSpPr>
            <p:nvPr/>
          </p:nvSpPr>
          <p:spPr bwMode="auto">
            <a:xfrm>
              <a:off x="3472642" y="4109086"/>
              <a:ext cx="86633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1" name="Freeform 798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2" name="Freeform 799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3" name="Freeform 800"/>
            <p:cNvSpPr>
              <a:spLocks/>
            </p:cNvSpPr>
            <p:nvPr/>
          </p:nvSpPr>
          <p:spPr bwMode="auto">
            <a:xfrm>
              <a:off x="3483608" y="3465373"/>
              <a:ext cx="64701" cy="7457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56"/>
                <a:gd name="T38" fmla="*/ 48 w 48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4" name="Freeform 801"/>
            <p:cNvSpPr>
              <a:spLocks/>
            </p:cNvSpPr>
            <p:nvPr/>
          </p:nvSpPr>
          <p:spPr bwMode="auto">
            <a:xfrm>
              <a:off x="3225904" y="3367774"/>
              <a:ext cx="225903" cy="194101"/>
            </a:xfrm>
            <a:custGeom>
              <a:avLst/>
              <a:gdLst>
                <a:gd name="T0" fmla="*/ 2147483647 w 168"/>
                <a:gd name="T1" fmla="*/ 2147483647 h 144"/>
                <a:gd name="T2" fmla="*/ 2147483647 w 168"/>
                <a:gd name="T3" fmla="*/ 2147483647 h 144"/>
                <a:gd name="T4" fmla="*/ 2147483647 w 168"/>
                <a:gd name="T5" fmla="*/ 2147483647 h 144"/>
                <a:gd name="T6" fmla="*/ 2147483647 w 168"/>
                <a:gd name="T7" fmla="*/ 2147483647 h 144"/>
                <a:gd name="T8" fmla="*/ 2147483647 w 168"/>
                <a:gd name="T9" fmla="*/ 2147483647 h 144"/>
                <a:gd name="T10" fmla="*/ 2147483647 w 168"/>
                <a:gd name="T11" fmla="*/ 2147483647 h 144"/>
                <a:gd name="T12" fmla="*/ 2147483647 w 168"/>
                <a:gd name="T13" fmla="*/ 2147483647 h 144"/>
                <a:gd name="T14" fmla="*/ 2147483647 w 168"/>
                <a:gd name="T15" fmla="*/ 2147483647 h 144"/>
                <a:gd name="T16" fmla="*/ 2147483647 w 168"/>
                <a:gd name="T17" fmla="*/ 2147483647 h 144"/>
                <a:gd name="T18" fmla="*/ 2147483647 w 168"/>
                <a:gd name="T19" fmla="*/ 2147483647 h 144"/>
                <a:gd name="T20" fmla="*/ 2147483647 w 168"/>
                <a:gd name="T21" fmla="*/ 2147483647 h 144"/>
                <a:gd name="T22" fmla="*/ 2147483647 w 168"/>
                <a:gd name="T23" fmla="*/ 2147483647 h 144"/>
                <a:gd name="T24" fmla="*/ 2147483647 w 168"/>
                <a:gd name="T25" fmla="*/ 0 h 144"/>
                <a:gd name="T26" fmla="*/ 0 w 168"/>
                <a:gd name="T27" fmla="*/ 2147483647 h 144"/>
                <a:gd name="T28" fmla="*/ 0 w 168"/>
                <a:gd name="T29" fmla="*/ 2147483647 h 144"/>
                <a:gd name="T30" fmla="*/ 2147483647 w 168"/>
                <a:gd name="T31" fmla="*/ 2147483647 h 144"/>
                <a:gd name="T32" fmla="*/ 2147483647 w 168"/>
                <a:gd name="T33" fmla="*/ 2147483647 h 144"/>
                <a:gd name="T34" fmla="*/ 2147483647 w 168"/>
                <a:gd name="T35" fmla="*/ 2147483647 h 144"/>
                <a:gd name="T36" fmla="*/ 2147483647 w 168"/>
                <a:gd name="T37" fmla="*/ 2147483647 h 144"/>
                <a:gd name="T38" fmla="*/ 2147483647 w 168"/>
                <a:gd name="T39" fmla="*/ 2147483647 h 144"/>
                <a:gd name="T40" fmla="*/ 2147483647 w 168"/>
                <a:gd name="T41" fmla="*/ 2147483647 h 144"/>
                <a:gd name="T42" fmla="*/ 2147483647 w 168"/>
                <a:gd name="T43" fmla="*/ 2147483647 h 144"/>
                <a:gd name="T44" fmla="*/ 2147483647 w 168"/>
                <a:gd name="T45" fmla="*/ 2147483647 h 144"/>
                <a:gd name="T46" fmla="*/ 2147483647 w 168"/>
                <a:gd name="T47" fmla="*/ 2147483647 h 144"/>
                <a:gd name="T48" fmla="*/ 2147483647 w 168"/>
                <a:gd name="T49" fmla="*/ 2147483647 h 144"/>
                <a:gd name="T50" fmla="*/ 2147483647 w 168"/>
                <a:gd name="T51" fmla="*/ 2147483647 h 144"/>
                <a:gd name="T52" fmla="*/ 2147483647 w 168"/>
                <a:gd name="T53" fmla="*/ 2147483647 h 144"/>
                <a:gd name="T54" fmla="*/ 2147483647 w 168"/>
                <a:gd name="T55" fmla="*/ 2147483647 h 14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44"/>
                <a:gd name="T86" fmla="*/ 168 w 168"/>
                <a:gd name="T87" fmla="*/ 144 h 14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44">
                  <a:moveTo>
                    <a:pt x="152" y="88"/>
                  </a:moveTo>
                  <a:lnTo>
                    <a:pt x="144" y="72"/>
                  </a:lnTo>
                  <a:lnTo>
                    <a:pt x="152" y="64"/>
                  </a:lnTo>
                  <a:lnTo>
                    <a:pt x="168" y="48"/>
                  </a:lnTo>
                  <a:lnTo>
                    <a:pt x="152" y="40"/>
                  </a:lnTo>
                  <a:lnTo>
                    <a:pt x="152" y="32"/>
                  </a:lnTo>
                  <a:lnTo>
                    <a:pt x="128" y="24"/>
                  </a:lnTo>
                  <a:lnTo>
                    <a:pt x="88" y="24"/>
                  </a:lnTo>
                  <a:lnTo>
                    <a:pt x="64" y="24"/>
                  </a:lnTo>
                  <a:lnTo>
                    <a:pt x="64" y="16"/>
                  </a:lnTo>
                  <a:lnTo>
                    <a:pt x="40" y="8"/>
                  </a:lnTo>
                  <a:lnTo>
                    <a:pt x="24" y="16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48" y="80"/>
                  </a:lnTo>
                  <a:lnTo>
                    <a:pt x="64" y="80"/>
                  </a:lnTo>
                  <a:lnTo>
                    <a:pt x="64" y="88"/>
                  </a:lnTo>
                  <a:lnTo>
                    <a:pt x="72" y="104"/>
                  </a:lnTo>
                  <a:lnTo>
                    <a:pt x="72" y="136"/>
                  </a:lnTo>
                  <a:lnTo>
                    <a:pt x="80" y="144"/>
                  </a:lnTo>
                  <a:lnTo>
                    <a:pt x="120" y="136"/>
                  </a:lnTo>
                  <a:lnTo>
                    <a:pt x="112" y="120"/>
                  </a:lnTo>
                  <a:lnTo>
                    <a:pt x="104" y="104"/>
                  </a:lnTo>
                  <a:lnTo>
                    <a:pt x="136" y="104"/>
                  </a:lnTo>
                  <a:lnTo>
                    <a:pt x="152" y="96"/>
                  </a:lnTo>
                  <a:lnTo>
                    <a:pt x="152" y="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5" name="Freeform 802"/>
            <p:cNvSpPr>
              <a:spLocks/>
            </p:cNvSpPr>
            <p:nvPr/>
          </p:nvSpPr>
          <p:spPr bwMode="auto">
            <a:xfrm>
              <a:off x="3075667" y="3582710"/>
              <a:ext cx="214937" cy="300473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0 h 224"/>
                <a:gd name="T26" fmla="*/ 2147483647 w 160"/>
                <a:gd name="T27" fmla="*/ 2147483647 h 224"/>
                <a:gd name="T28" fmla="*/ 2147483647 w 160"/>
                <a:gd name="T29" fmla="*/ 2147483647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0 w 160"/>
                <a:gd name="T39" fmla="*/ 2147483647 h 224"/>
                <a:gd name="T40" fmla="*/ 2147483647 w 160"/>
                <a:gd name="T41" fmla="*/ 2147483647 h 224"/>
                <a:gd name="T42" fmla="*/ 2147483647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0"/>
                <a:gd name="T91" fmla="*/ 0 h 224"/>
                <a:gd name="T92" fmla="*/ 160 w 160"/>
                <a:gd name="T93" fmla="*/ 224 h 22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0" h="224">
                  <a:moveTo>
                    <a:pt x="152" y="136"/>
                  </a:move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6" name="Freeform 803"/>
            <p:cNvSpPr>
              <a:spLocks/>
            </p:cNvSpPr>
            <p:nvPr/>
          </p:nvSpPr>
          <p:spPr bwMode="auto">
            <a:xfrm>
              <a:off x="3483608" y="3465373"/>
              <a:ext cx="64701" cy="7457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2147483647 w 48"/>
                <a:gd name="T25" fmla="*/ 2147483647 h 56"/>
                <a:gd name="T26" fmla="*/ 2147483647 w 48"/>
                <a:gd name="T27" fmla="*/ 2147483647 h 56"/>
                <a:gd name="T28" fmla="*/ 2147483647 w 48"/>
                <a:gd name="T29" fmla="*/ 2147483647 h 56"/>
                <a:gd name="T30" fmla="*/ 2147483647 w 48"/>
                <a:gd name="T31" fmla="*/ 2147483647 h 56"/>
                <a:gd name="T32" fmla="*/ 2147483647 w 48"/>
                <a:gd name="T33" fmla="*/ 2147483647 h 56"/>
                <a:gd name="T34" fmla="*/ 2147483647 w 48"/>
                <a:gd name="T35" fmla="*/ 2147483647 h 56"/>
                <a:gd name="T36" fmla="*/ 2147483647 w 48"/>
                <a:gd name="T37" fmla="*/ 0 h 56"/>
                <a:gd name="T38" fmla="*/ 2147483647 w 48"/>
                <a:gd name="T39" fmla="*/ 2147483647 h 56"/>
                <a:gd name="T40" fmla="*/ 0 w 48"/>
                <a:gd name="T41" fmla="*/ 2147483647 h 56"/>
                <a:gd name="T42" fmla="*/ 2147483647 w 48"/>
                <a:gd name="T43" fmla="*/ 2147483647 h 56"/>
                <a:gd name="T44" fmla="*/ 2147483647 w 48"/>
                <a:gd name="T45" fmla="*/ 2147483647 h 56"/>
                <a:gd name="T46" fmla="*/ 2147483647 w 48"/>
                <a:gd name="T47" fmla="*/ 2147483647 h 56"/>
                <a:gd name="T48" fmla="*/ 2147483647 w 48"/>
                <a:gd name="T49" fmla="*/ 2147483647 h 56"/>
                <a:gd name="T50" fmla="*/ 2147483647 w 48"/>
                <a:gd name="T51" fmla="*/ 2147483647 h 56"/>
                <a:gd name="T52" fmla="*/ 2147483647 w 48"/>
                <a:gd name="T53" fmla="*/ 2147483647 h 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"/>
                <a:gd name="T82" fmla="*/ 0 h 56"/>
                <a:gd name="T83" fmla="*/ 48 w 48"/>
                <a:gd name="T84" fmla="*/ 56 h 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7" name="Freeform 804"/>
            <p:cNvSpPr>
              <a:spLocks/>
            </p:cNvSpPr>
            <p:nvPr/>
          </p:nvSpPr>
          <p:spPr bwMode="auto">
            <a:xfrm>
              <a:off x="3075667" y="3582710"/>
              <a:ext cx="214937" cy="300473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2147483647 h 224"/>
                <a:gd name="T26" fmla="*/ 2147483647 w 160"/>
                <a:gd name="T27" fmla="*/ 0 h 224"/>
                <a:gd name="T28" fmla="*/ 2147483647 w 160"/>
                <a:gd name="T29" fmla="*/ 0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2147483647 w 160"/>
                <a:gd name="T39" fmla="*/ 2147483647 h 224"/>
                <a:gd name="T40" fmla="*/ 2147483647 w 160"/>
                <a:gd name="T41" fmla="*/ 2147483647 h 224"/>
                <a:gd name="T42" fmla="*/ 0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2147483647 w 160"/>
                <a:gd name="T61" fmla="*/ 2147483647 h 224"/>
                <a:gd name="T62" fmla="*/ 2147483647 w 160"/>
                <a:gd name="T63" fmla="*/ 2147483647 h 224"/>
                <a:gd name="T64" fmla="*/ 2147483647 w 160"/>
                <a:gd name="T65" fmla="*/ 2147483647 h 224"/>
                <a:gd name="T66" fmla="*/ 2147483647 w 160"/>
                <a:gd name="T67" fmla="*/ 2147483647 h 224"/>
                <a:gd name="T68" fmla="*/ 2147483647 w 160"/>
                <a:gd name="T69" fmla="*/ 2147483647 h 224"/>
                <a:gd name="T70" fmla="*/ 2147483647 w 160"/>
                <a:gd name="T71" fmla="*/ 2147483647 h 224"/>
                <a:gd name="T72" fmla="*/ 2147483647 w 160"/>
                <a:gd name="T73" fmla="*/ 2147483647 h 224"/>
                <a:gd name="T74" fmla="*/ 2147483647 w 160"/>
                <a:gd name="T75" fmla="*/ 2147483647 h 224"/>
                <a:gd name="T76" fmla="*/ 2147483647 w 160"/>
                <a:gd name="T77" fmla="*/ 2147483647 h 224"/>
                <a:gd name="T78" fmla="*/ 2147483647 w 160"/>
                <a:gd name="T79" fmla="*/ 2147483647 h 224"/>
                <a:gd name="T80" fmla="*/ 2147483647 w 160"/>
                <a:gd name="T81" fmla="*/ 2147483647 h 224"/>
                <a:gd name="T82" fmla="*/ 2147483647 w 160"/>
                <a:gd name="T83" fmla="*/ 2147483647 h 224"/>
                <a:gd name="T84" fmla="*/ 2147483647 w 160"/>
                <a:gd name="T85" fmla="*/ 2147483647 h 224"/>
                <a:gd name="T86" fmla="*/ 2147483647 w 160"/>
                <a:gd name="T87" fmla="*/ 2147483647 h 224"/>
                <a:gd name="T88" fmla="*/ 2147483647 w 160"/>
                <a:gd name="T89" fmla="*/ 0 h 224"/>
                <a:gd name="T90" fmla="*/ 2147483647 w 160"/>
                <a:gd name="T91" fmla="*/ 0 h 224"/>
                <a:gd name="T92" fmla="*/ 2147483647 w 160"/>
                <a:gd name="T93" fmla="*/ 2147483647 h 224"/>
                <a:gd name="T94" fmla="*/ 2147483647 w 160"/>
                <a:gd name="T95" fmla="*/ 2147483647 h 224"/>
                <a:gd name="T96" fmla="*/ 2147483647 w 160"/>
                <a:gd name="T97" fmla="*/ 2147483647 h 224"/>
                <a:gd name="T98" fmla="*/ 2147483647 w 160"/>
                <a:gd name="T99" fmla="*/ 2147483647 h 224"/>
                <a:gd name="T100" fmla="*/ 2147483647 w 160"/>
                <a:gd name="T101" fmla="*/ 2147483647 h 224"/>
                <a:gd name="T102" fmla="*/ 2147483647 w 160"/>
                <a:gd name="T103" fmla="*/ 2147483647 h 224"/>
                <a:gd name="T104" fmla="*/ 0 w 160"/>
                <a:gd name="T105" fmla="*/ 2147483647 h 224"/>
                <a:gd name="T106" fmla="*/ 2147483647 w 160"/>
                <a:gd name="T107" fmla="*/ 2147483647 h 224"/>
                <a:gd name="T108" fmla="*/ 2147483647 w 160"/>
                <a:gd name="T109" fmla="*/ 2147483647 h 224"/>
                <a:gd name="T110" fmla="*/ 2147483647 w 160"/>
                <a:gd name="T111" fmla="*/ 2147483647 h 224"/>
                <a:gd name="T112" fmla="*/ 2147483647 w 160"/>
                <a:gd name="T113" fmla="*/ 2147483647 h 224"/>
                <a:gd name="T114" fmla="*/ 2147483647 w 160"/>
                <a:gd name="T115" fmla="*/ 2147483647 h 224"/>
                <a:gd name="T116" fmla="*/ 2147483647 w 160"/>
                <a:gd name="T117" fmla="*/ 2147483647 h 224"/>
                <a:gd name="T118" fmla="*/ 2147483647 w 160"/>
                <a:gd name="T119" fmla="*/ 2147483647 h 224"/>
                <a:gd name="T120" fmla="*/ 2147483647 w 160"/>
                <a:gd name="T121" fmla="*/ 2147483647 h 224"/>
                <a:gd name="T122" fmla="*/ 2147483647 w 160"/>
                <a:gd name="T123" fmla="*/ 2147483647 h 224"/>
                <a:gd name="T124" fmla="*/ 2147483647 w 160"/>
                <a:gd name="T125" fmla="*/ 2147483647 h 2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"/>
                <a:gd name="T190" fmla="*/ 0 h 224"/>
                <a:gd name="T191" fmla="*/ 160 w 160"/>
                <a:gd name="T192" fmla="*/ 224 h 2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" h="224">
                  <a:moveTo>
                    <a:pt x="152" y="136"/>
                  </a:move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8" name="Freeform 805"/>
            <p:cNvSpPr>
              <a:spLocks/>
            </p:cNvSpPr>
            <p:nvPr/>
          </p:nvSpPr>
          <p:spPr bwMode="auto">
            <a:xfrm>
              <a:off x="3097599" y="3550909"/>
              <a:ext cx="85536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9" name="Freeform 806"/>
            <p:cNvSpPr>
              <a:spLocks/>
            </p:cNvSpPr>
            <p:nvPr/>
          </p:nvSpPr>
          <p:spPr bwMode="auto">
            <a:xfrm>
              <a:off x="2947363" y="3304170"/>
              <a:ext cx="96502" cy="42768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0 w 72"/>
                <a:gd name="T7" fmla="*/ 2147483647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32"/>
                <a:gd name="T26" fmla="*/ 72 w 72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32">
                  <a:moveTo>
                    <a:pt x="72" y="8"/>
                  </a:moveTo>
                  <a:lnTo>
                    <a:pt x="32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16" y="32"/>
                  </a:lnTo>
                  <a:lnTo>
                    <a:pt x="48" y="24"/>
                  </a:lnTo>
                  <a:lnTo>
                    <a:pt x="72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0" name="Freeform 807"/>
            <p:cNvSpPr>
              <a:spLocks/>
            </p:cNvSpPr>
            <p:nvPr/>
          </p:nvSpPr>
          <p:spPr bwMode="auto">
            <a:xfrm>
              <a:off x="2893629" y="3271271"/>
              <a:ext cx="74570" cy="64701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0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56" y="24"/>
                  </a:moveTo>
                  <a:lnTo>
                    <a:pt x="40" y="16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24" y="24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0" y="32"/>
                  </a:lnTo>
                  <a:lnTo>
                    <a:pt x="56" y="2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1" name="Freeform 808"/>
            <p:cNvSpPr>
              <a:spLocks/>
            </p:cNvSpPr>
            <p:nvPr/>
          </p:nvSpPr>
          <p:spPr bwMode="auto">
            <a:xfrm>
              <a:off x="2474721" y="2992731"/>
              <a:ext cx="515410" cy="332275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0 h 248"/>
                <a:gd name="T48" fmla="*/ 0 w 384"/>
                <a:gd name="T49" fmla="*/ 0 h 248"/>
                <a:gd name="T50" fmla="*/ 2147483647 w 384"/>
                <a:gd name="T51" fmla="*/ 2147483647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4"/>
                <a:gd name="T166" fmla="*/ 0 h 248"/>
                <a:gd name="T167" fmla="*/ 384 w 384"/>
                <a:gd name="T168" fmla="*/ 248 h 2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2" name="Freeform 809"/>
            <p:cNvSpPr>
              <a:spLocks/>
            </p:cNvSpPr>
            <p:nvPr/>
          </p:nvSpPr>
          <p:spPr bwMode="auto">
            <a:xfrm>
              <a:off x="3097599" y="3550909"/>
              <a:ext cx="85536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3" name="Freeform 810"/>
            <p:cNvSpPr>
              <a:spLocks/>
            </p:cNvSpPr>
            <p:nvPr/>
          </p:nvSpPr>
          <p:spPr bwMode="auto">
            <a:xfrm>
              <a:off x="2474721" y="2992731"/>
              <a:ext cx="515410" cy="332275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2147483647 h 248"/>
                <a:gd name="T48" fmla="*/ 2147483647 w 384"/>
                <a:gd name="T49" fmla="*/ 0 h 248"/>
                <a:gd name="T50" fmla="*/ 0 w 384"/>
                <a:gd name="T51" fmla="*/ 0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2147483647 w 384"/>
                <a:gd name="T111" fmla="*/ 2147483647 h 2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84"/>
                <a:gd name="T169" fmla="*/ 0 h 248"/>
                <a:gd name="T170" fmla="*/ 384 w 384"/>
                <a:gd name="T171" fmla="*/ 248 h 2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4" name="Freeform 778"/>
            <p:cNvSpPr>
              <a:spLocks/>
            </p:cNvSpPr>
            <p:nvPr/>
          </p:nvSpPr>
          <p:spPr bwMode="auto">
            <a:xfrm>
              <a:off x="2071166" y="1789743"/>
              <a:ext cx="1449727" cy="999017"/>
            </a:xfrm>
            <a:custGeom>
              <a:avLst/>
              <a:gdLst>
                <a:gd name="T0" fmla="*/ 2147483647 w 1080"/>
                <a:gd name="T1" fmla="*/ 2147483647 h 744"/>
                <a:gd name="T2" fmla="*/ 2147483647 w 1080"/>
                <a:gd name="T3" fmla="*/ 2147483647 h 744"/>
                <a:gd name="T4" fmla="*/ 2147483647 w 1080"/>
                <a:gd name="T5" fmla="*/ 2147483647 h 744"/>
                <a:gd name="T6" fmla="*/ 2147483647 w 1080"/>
                <a:gd name="T7" fmla="*/ 2147483647 h 744"/>
                <a:gd name="T8" fmla="*/ 2147483647 w 1080"/>
                <a:gd name="T9" fmla="*/ 2147483647 h 744"/>
                <a:gd name="T10" fmla="*/ 2147483647 w 1080"/>
                <a:gd name="T11" fmla="*/ 2147483647 h 744"/>
                <a:gd name="T12" fmla="*/ 2147483647 w 1080"/>
                <a:gd name="T13" fmla="*/ 2147483647 h 744"/>
                <a:gd name="T14" fmla="*/ 2147483647 w 1080"/>
                <a:gd name="T15" fmla="*/ 2147483647 h 744"/>
                <a:gd name="T16" fmla="*/ 2147483647 w 1080"/>
                <a:gd name="T17" fmla="*/ 2147483647 h 744"/>
                <a:gd name="T18" fmla="*/ 2147483647 w 1080"/>
                <a:gd name="T19" fmla="*/ 2147483647 h 744"/>
                <a:gd name="T20" fmla="*/ 2147483647 w 1080"/>
                <a:gd name="T21" fmla="*/ 2147483647 h 744"/>
                <a:gd name="T22" fmla="*/ 2147483647 w 1080"/>
                <a:gd name="T23" fmla="*/ 2147483647 h 744"/>
                <a:gd name="T24" fmla="*/ 2147483647 w 1080"/>
                <a:gd name="T25" fmla="*/ 2147483647 h 744"/>
                <a:gd name="T26" fmla="*/ 2147483647 w 1080"/>
                <a:gd name="T27" fmla="*/ 2147483647 h 744"/>
                <a:gd name="T28" fmla="*/ 2147483647 w 1080"/>
                <a:gd name="T29" fmla="*/ 2147483647 h 744"/>
                <a:gd name="T30" fmla="*/ 2147483647 w 1080"/>
                <a:gd name="T31" fmla="*/ 2147483647 h 744"/>
                <a:gd name="T32" fmla="*/ 2147483647 w 1080"/>
                <a:gd name="T33" fmla="*/ 2147483647 h 744"/>
                <a:gd name="T34" fmla="*/ 2147483647 w 1080"/>
                <a:gd name="T35" fmla="*/ 2147483647 h 744"/>
                <a:gd name="T36" fmla="*/ 2147483647 w 1080"/>
                <a:gd name="T37" fmla="*/ 2147483647 h 744"/>
                <a:gd name="T38" fmla="*/ 2147483647 w 1080"/>
                <a:gd name="T39" fmla="*/ 2147483647 h 744"/>
                <a:gd name="T40" fmla="*/ 2147483647 w 1080"/>
                <a:gd name="T41" fmla="*/ 2147483647 h 744"/>
                <a:gd name="T42" fmla="*/ 2147483647 w 1080"/>
                <a:gd name="T43" fmla="*/ 2147483647 h 744"/>
                <a:gd name="T44" fmla="*/ 2147483647 w 1080"/>
                <a:gd name="T45" fmla="*/ 2147483647 h 744"/>
                <a:gd name="T46" fmla="*/ 2147483647 w 1080"/>
                <a:gd name="T47" fmla="*/ 2147483647 h 744"/>
                <a:gd name="T48" fmla="*/ 2147483647 w 1080"/>
                <a:gd name="T49" fmla="*/ 2147483647 h 744"/>
                <a:gd name="T50" fmla="*/ 2147483647 w 1080"/>
                <a:gd name="T51" fmla="*/ 2147483647 h 744"/>
                <a:gd name="T52" fmla="*/ 2147483647 w 1080"/>
                <a:gd name="T53" fmla="*/ 2147483647 h 744"/>
                <a:gd name="T54" fmla="*/ 2147483647 w 1080"/>
                <a:gd name="T55" fmla="*/ 2147483647 h 744"/>
                <a:gd name="T56" fmla="*/ 2147483647 w 1080"/>
                <a:gd name="T57" fmla="*/ 2147483647 h 744"/>
                <a:gd name="T58" fmla="*/ 2147483647 w 1080"/>
                <a:gd name="T59" fmla="*/ 2147483647 h 744"/>
                <a:gd name="T60" fmla="*/ 2147483647 w 1080"/>
                <a:gd name="T61" fmla="*/ 2147483647 h 744"/>
                <a:gd name="T62" fmla="*/ 2147483647 w 1080"/>
                <a:gd name="T63" fmla="*/ 2147483647 h 744"/>
                <a:gd name="T64" fmla="*/ 2147483647 w 1080"/>
                <a:gd name="T65" fmla="*/ 2147483647 h 744"/>
                <a:gd name="T66" fmla="*/ 2147483647 w 1080"/>
                <a:gd name="T67" fmla="*/ 2147483647 h 744"/>
                <a:gd name="T68" fmla="*/ 2147483647 w 1080"/>
                <a:gd name="T69" fmla="*/ 2147483647 h 744"/>
                <a:gd name="T70" fmla="*/ 2147483647 w 1080"/>
                <a:gd name="T71" fmla="*/ 2147483647 h 744"/>
                <a:gd name="T72" fmla="*/ 2147483647 w 1080"/>
                <a:gd name="T73" fmla="*/ 2147483647 h 744"/>
                <a:gd name="T74" fmla="*/ 2147483647 w 1080"/>
                <a:gd name="T75" fmla="*/ 2147483647 h 744"/>
                <a:gd name="T76" fmla="*/ 2147483647 w 1080"/>
                <a:gd name="T77" fmla="*/ 2147483647 h 744"/>
                <a:gd name="T78" fmla="*/ 2147483647 w 1080"/>
                <a:gd name="T79" fmla="*/ 2147483647 h 744"/>
                <a:gd name="T80" fmla="*/ 2147483647 w 1080"/>
                <a:gd name="T81" fmla="*/ 0 h 744"/>
                <a:gd name="T82" fmla="*/ 2147483647 w 1080"/>
                <a:gd name="T83" fmla="*/ 2147483647 h 744"/>
                <a:gd name="T84" fmla="*/ 2147483647 w 1080"/>
                <a:gd name="T85" fmla="*/ 2147483647 h 744"/>
                <a:gd name="T86" fmla="*/ 2147483647 w 1080"/>
                <a:gd name="T87" fmla="*/ 2147483647 h 744"/>
                <a:gd name="T88" fmla="*/ 2147483647 w 1080"/>
                <a:gd name="T89" fmla="*/ 2147483647 h 744"/>
                <a:gd name="T90" fmla="*/ 2147483647 w 1080"/>
                <a:gd name="T91" fmla="*/ 2147483647 h 744"/>
                <a:gd name="T92" fmla="*/ 2147483647 w 1080"/>
                <a:gd name="T93" fmla="*/ 2147483647 h 744"/>
                <a:gd name="T94" fmla="*/ 2147483647 w 1080"/>
                <a:gd name="T95" fmla="*/ 2147483647 h 744"/>
                <a:gd name="T96" fmla="*/ 2147483647 w 1080"/>
                <a:gd name="T97" fmla="*/ 2147483647 h 744"/>
                <a:gd name="T98" fmla="*/ 2147483647 w 1080"/>
                <a:gd name="T99" fmla="*/ 2147483647 h 744"/>
                <a:gd name="T100" fmla="*/ 2147483647 w 1080"/>
                <a:gd name="T101" fmla="*/ 2147483647 h 744"/>
                <a:gd name="T102" fmla="*/ 2147483647 w 1080"/>
                <a:gd name="T103" fmla="*/ 2147483647 h 744"/>
                <a:gd name="T104" fmla="*/ 2147483647 w 1080"/>
                <a:gd name="T105" fmla="*/ 2147483647 h 744"/>
                <a:gd name="T106" fmla="*/ 2147483647 w 1080"/>
                <a:gd name="T107" fmla="*/ 2147483647 h 744"/>
                <a:gd name="T108" fmla="*/ 2147483647 w 1080"/>
                <a:gd name="T109" fmla="*/ 2147483647 h 744"/>
                <a:gd name="T110" fmla="*/ 0 w 1080"/>
                <a:gd name="T111" fmla="*/ 2147483647 h 744"/>
                <a:gd name="T112" fmla="*/ 2147483647 w 1080"/>
                <a:gd name="T113" fmla="*/ 2147483647 h 744"/>
                <a:gd name="T114" fmla="*/ 2147483647 w 1080"/>
                <a:gd name="T115" fmla="*/ 2147483647 h 744"/>
                <a:gd name="T116" fmla="*/ 2147483647 w 1080"/>
                <a:gd name="T117" fmla="*/ 2147483647 h 744"/>
                <a:gd name="T118" fmla="*/ 2147483647 w 1080"/>
                <a:gd name="T119" fmla="*/ 2147483647 h 744"/>
                <a:gd name="T120" fmla="*/ 2147483647 w 1080"/>
                <a:gd name="T121" fmla="*/ 2147483647 h 744"/>
                <a:gd name="T122" fmla="*/ 2147483647 w 1080"/>
                <a:gd name="T123" fmla="*/ 2147483647 h 7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80"/>
                <a:gd name="T187" fmla="*/ 0 h 744"/>
                <a:gd name="T188" fmla="*/ 1080 w 1080"/>
                <a:gd name="T189" fmla="*/ 744 h 7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80" h="744">
                  <a:moveTo>
                    <a:pt x="624" y="632"/>
                  </a:moveTo>
                  <a:lnTo>
                    <a:pt x="648" y="640"/>
                  </a:lnTo>
                  <a:lnTo>
                    <a:pt x="720" y="672"/>
                  </a:lnTo>
                  <a:lnTo>
                    <a:pt x="744" y="720"/>
                  </a:lnTo>
                  <a:lnTo>
                    <a:pt x="744" y="744"/>
                  </a:lnTo>
                  <a:lnTo>
                    <a:pt x="792" y="728"/>
                  </a:lnTo>
                  <a:lnTo>
                    <a:pt x="824" y="704"/>
                  </a:lnTo>
                  <a:lnTo>
                    <a:pt x="840" y="704"/>
                  </a:lnTo>
                  <a:lnTo>
                    <a:pt x="880" y="696"/>
                  </a:lnTo>
                  <a:lnTo>
                    <a:pt x="912" y="656"/>
                  </a:lnTo>
                  <a:lnTo>
                    <a:pt x="928" y="656"/>
                  </a:lnTo>
                  <a:lnTo>
                    <a:pt x="936" y="696"/>
                  </a:lnTo>
                  <a:lnTo>
                    <a:pt x="952" y="688"/>
                  </a:lnTo>
                  <a:lnTo>
                    <a:pt x="968" y="688"/>
                  </a:lnTo>
                  <a:lnTo>
                    <a:pt x="960" y="704"/>
                  </a:lnTo>
                  <a:lnTo>
                    <a:pt x="968" y="720"/>
                  </a:lnTo>
                  <a:lnTo>
                    <a:pt x="1000" y="688"/>
                  </a:lnTo>
                  <a:lnTo>
                    <a:pt x="1016" y="672"/>
                  </a:lnTo>
                  <a:lnTo>
                    <a:pt x="976" y="672"/>
                  </a:lnTo>
                  <a:lnTo>
                    <a:pt x="960" y="648"/>
                  </a:lnTo>
                  <a:lnTo>
                    <a:pt x="976" y="632"/>
                  </a:lnTo>
                  <a:lnTo>
                    <a:pt x="976" y="616"/>
                  </a:lnTo>
                  <a:lnTo>
                    <a:pt x="920" y="632"/>
                  </a:lnTo>
                  <a:lnTo>
                    <a:pt x="896" y="656"/>
                  </a:lnTo>
                  <a:lnTo>
                    <a:pt x="904" y="624"/>
                  </a:lnTo>
                  <a:lnTo>
                    <a:pt x="936" y="608"/>
                  </a:lnTo>
                  <a:lnTo>
                    <a:pt x="952" y="592"/>
                  </a:lnTo>
                  <a:lnTo>
                    <a:pt x="1000" y="600"/>
                  </a:lnTo>
                  <a:lnTo>
                    <a:pt x="1032" y="592"/>
                  </a:lnTo>
                  <a:lnTo>
                    <a:pt x="1064" y="576"/>
                  </a:lnTo>
                  <a:lnTo>
                    <a:pt x="1080" y="560"/>
                  </a:lnTo>
                  <a:lnTo>
                    <a:pt x="1064" y="520"/>
                  </a:lnTo>
                  <a:lnTo>
                    <a:pt x="1064" y="496"/>
                  </a:lnTo>
                  <a:lnTo>
                    <a:pt x="1008" y="472"/>
                  </a:lnTo>
                  <a:lnTo>
                    <a:pt x="1008" y="456"/>
                  </a:lnTo>
                  <a:lnTo>
                    <a:pt x="968" y="368"/>
                  </a:lnTo>
                  <a:lnTo>
                    <a:pt x="952" y="408"/>
                  </a:lnTo>
                  <a:lnTo>
                    <a:pt x="928" y="416"/>
                  </a:lnTo>
                  <a:lnTo>
                    <a:pt x="920" y="408"/>
                  </a:lnTo>
                  <a:lnTo>
                    <a:pt x="904" y="408"/>
                  </a:lnTo>
                  <a:lnTo>
                    <a:pt x="904" y="352"/>
                  </a:lnTo>
                  <a:lnTo>
                    <a:pt x="880" y="344"/>
                  </a:lnTo>
                  <a:lnTo>
                    <a:pt x="864" y="320"/>
                  </a:lnTo>
                  <a:lnTo>
                    <a:pt x="840" y="320"/>
                  </a:lnTo>
                  <a:lnTo>
                    <a:pt x="816" y="312"/>
                  </a:lnTo>
                  <a:lnTo>
                    <a:pt x="800" y="320"/>
                  </a:lnTo>
                  <a:lnTo>
                    <a:pt x="800" y="336"/>
                  </a:lnTo>
                  <a:lnTo>
                    <a:pt x="800" y="360"/>
                  </a:lnTo>
                  <a:lnTo>
                    <a:pt x="800" y="400"/>
                  </a:lnTo>
                  <a:lnTo>
                    <a:pt x="792" y="416"/>
                  </a:lnTo>
                  <a:lnTo>
                    <a:pt x="816" y="464"/>
                  </a:lnTo>
                  <a:lnTo>
                    <a:pt x="776" y="504"/>
                  </a:lnTo>
                  <a:lnTo>
                    <a:pt x="784" y="560"/>
                  </a:lnTo>
                  <a:lnTo>
                    <a:pt x="768" y="576"/>
                  </a:lnTo>
                  <a:lnTo>
                    <a:pt x="752" y="568"/>
                  </a:lnTo>
                  <a:lnTo>
                    <a:pt x="744" y="496"/>
                  </a:lnTo>
                  <a:lnTo>
                    <a:pt x="704" y="488"/>
                  </a:lnTo>
                  <a:lnTo>
                    <a:pt x="632" y="448"/>
                  </a:lnTo>
                  <a:lnTo>
                    <a:pt x="616" y="448"/>
                  </a:lnTo>
                  <a:lnTo>
                    <a:pt x="600" y="408"/>
                  </a:lnTo>
                  <a:lnTo>
                    <a:pt x="592" y="400"/>
                  </a:lnTo>
                  <a:lnTo>
                    <a:pt x="624" y="304"/>
                  </a:lnTo>
                  <a:lnTo>
                    <a:pt x="640" y="280"/>
                  </a:lnTo>
                  <a:lnTo>
                    <a:pt x="664" y="272"/>
                  </a:lnTo>
                  <a:lnTo>
                    <a:pt x="672" y="272"/>
                  </a:lnTo>
                  <a:lnTo>
                    <a:pt x="688" y="232"/>
                  </a:lnTo>
                  <a:lnTo>
                    <a:pt x="696" y="200"/>
                  </a:lnTo>
                  <a:lnTo>
                    <a:pt x="736" y="192"/>
                  </a:lnTo>
                  <a:lnTo>
                    <a:pt x="752" y="176"/>
                  </a:lnTo>
                  <a:lnTo>
                    <a:pt x="744" y="136"/>
                  </a:lnTo>
                  <a:lnTo>
                    <a:pt x="752" y="112"/>
                  </a:lnTo>
                  <a:lnTo>
                    <a:pt x="736" y="96"/>
                  </a:lnTo>
                  <a:lnTo>
                    <a:pt x="712" y="88"/>
                  </a:lnTo>
                  <a:lnTo>
                    <a:pt x="704" y="128"/>
                  </a:lnTo>
                  <a:lnTo>
                    <a:pt x="680" y="168"/>
                  </a:lnTo>
                  <a:lnTo>
                    <a:pt x="672" y="120"/>
                  </a:lnTo>
                  <a:lnTo>
                    <a:pt x="656" y="104"/>
                  </a:lnTo>
                  <a:lnTo>
                    <a:pt x="640" y="128"/>
                  </a:lnTo>
                  <a:lnTo>
                    <a:pt x="632" y="104"/>
                  </a:lnTo>
                  <a:lnTo>
                    <a:pt x="616" y="80"/>
                  </a:lnTo>
                  <a:lnTo>
                    <a:pt x="608" y="40"/>
                  </a:lnTo>
                  <a:lnTo>
                    <a:pt x="584" y="0"/>
                  </a:lnTo>
                  <a:lnTo>
                    <a:pt x="568" y="56"/>
                  </a:lnTo>
                  <a:lnTo>
                    <a:pt x="568" y="80"/>
                  </a:lnTo>
                  <a:lnTo>
                    <a:pt x="592" y="104"/>
                  </a:lnTo>
                  <a:lnTo>
                    <a:pt x="600" y="128"/>
                  </a:lnTo>
                  <a:lnTo>
                    <a:pt x="576" y="144"/>
                  </a:lnTo>
                  <a:lnTo>
                    <a:pt x="568" y="136"/>
                  </a:lnTo>
                  <a:lnTo>
                    <a:pt x="552" y="136"/>
                  </a:lnTo>
                  <a:lnTo>
                    <a:pt x="544" y="160"/>
                  </a:lnTo>
                  <a:lnTo>
                    <a:pt x="512" y="152"/>
                  </a:lnTo>
                  <a:lnTo>
                    <a:pt x="472" y="152"/>
                  </a:lnTo>
                  <a:lnTo>
                    <a:pt x="448" y="136"/>
                  </a:lnTo>
                  <a:lnTo>
                    <a:pt x="416" y="144"/>
                  </a:lnTo>
                  <a:lnTo>
                    <a:pt x="416" y="152"/>
                  </a:lnTo>
                  <a:lnTo>
                    <a:pt x="424" y="176"/>
                  </a:lnTo>
                  <a:lnTo>
                    <a:pt x="408" y="176"/>
                  </a:lnTo>
                  <a:lnTo>
                    <a:pt x="392" y="152"/>
                  </a:lnTo>
                  <a:lnTo>
                    <a:pt x="344" y="160"/>
                  </a:lnTo>
                  <a:lnTo>
                    <a:pt x="328" y="144"/>
                  </a:lnTo>
                  <a:lnTo>
                    <a:pt x="336" y="128"/>
                  </a:lnTo>
                  <a:lnTo>
                    <a:pt x="304" y="120"/>
                  </a:lnTo>
                  <a:lnTo>
                    <a:pt x="272" y="10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6" y="64"/>
                  </a:lnTo>
                  <a:lnTo>
                    <a:pt x="96" y="104"/>
                  </a:lnTo>
                  <a:lnTo>
                    <a:pt x="80" y="120"/>
                  </a:lnTo>
                  <a:lnTo>
                    <a:pt x="48" y="112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368"/>
                  </a:lnTo>
                  <a:lnTo>
                    <a:pt x="40" y="392"/>
                  </a:lnTo>
                  <a:lnTo>
                    <a:pt x="72" y="376"/>
                  </a:lnTo>
                  <a:lnTo>
                    <a:pt x="120" y="456"/>
                  </a:lnTo>
                  <a:lnTo>
                    <a:pt x="144" y="472"/>
                  </a:lnTo>
                  <a:lnTo>
                    <a:pt x="144" y="504"/>
                  </a:lnTo>
                  <a:lnTo>
                    <a:pt x="152" y="528"/>
                  </a:lnTo>
                  <a:lnTo>
                    <a:pt x="184" y="576"/>
                  </a:lnTo>
                  <a:lnTo>
                    <a:pt x="232" y="600"/>
                  </a:lnTo>
                  <a:lnTo>
                    <a:pt x="232" y="624"/>
                  </a:lnTo>
                  <a:lnTo>
                    <a:pt x="584" y="624"/>
                  </a:lnTo>
                  <a:lnTo>
                    <a:pt x="624" y="6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5" name="椭圆 284"/>
            <p:cNvSpPr/>
            <p:nvPr/>
          </p:nvSpPr>
          <p:spPr>
            <a:xfrm>
              <a:off x="3541180" y="3544328"/>
              <a:ext cx="117338" cy="117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6" name="椭圆 285"/>
            <p:cNvSpPr/>
            <p:nvPr/>
          </p:nvSpPr>
          <p:spPr>
            <a:xfrm>
              <a:off x="2845377" y="2584251"/>
              <a:ext cx="117338" cy="117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7" name="椭圆 286"/>
            <p:cNvSpPr/>
            <p:nvPr/>
          </p:nvSpPr>
          <p:spPr>
            <a:xfrm>
              <a:off x="6120970" y="2653194"/>
              <a:ext cx="117338" cy="117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8" name="椭圆 287"/>
            <p:cNvSpPr/>
            <p:nvPr/>
          </p:nvSpPr>
          <p:spPr>
            <a:xfrm>
              <a:off x="6754201" y="3764541"/>
              <a:ext cx="117338" cy="117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89" name="椭圆 288"/>
          <p:cNvSpPr/>
          <p:nvPr/>
        </p:nvSpPr>
        <p:spPr>
          <a:xfrm>
            <a:off x="1461530" y="2982709"/>
            <a:ext cx="1944007" cy="1944007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0" name="矩形 289"/>
          <p:cNvSpPr/>
          <p:nvPr/>
        </p:nvSpPr>
        <p:spPr>
          <a:xfrm>
            <a:off x="1497384" y="3537353"/>
            <a:ext cx="1904137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1" name="椭圆 290"/>
          <p:cNvSpPr/>
          <p:nvPr/>
        </p:nvSpPr>
        <p:spPr>
          <a:xfrm>
            <a:off x="5435323" y="4455838"/>
            <a:ext cx="1944007" cy="1944007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2" name="矩形 291"/>
          <p:cNvSpPr/>
          <p:nvPr/>
        </p:nvSpPr>
        <p:spPr>
          <a:xfrm>
            <a:off x="5471177" y="5010482"/>
            <a:ext cx="1904137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3" name="椭圆 292"/>
          <p:cNvSpPr/>
          <p:nvPr/>
        </p:nvSpPr>
        <p:spPr>
          <a:xfrm>
            <a:off x="8679406" y="1799623"/>
            <a:ext cx="1944007" cy="1944007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4" name="矩形 293"/>
          <p:cNvSpPr/>
          <p:nvPr/>
        </p:nvSpPr>
        <p:spPr>
          <a:xfrm>
            <a:off x="8715260" y="2354267"/>
            <a:ext cx="1904137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点击此处添加文本信息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标题数字等都可以通过点击和重新输入进行更改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949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>
          <a:xfrm>
            <a:off x="5228762" y="1493368"/>
            <a:ext cx="1706562" cy="923330"/>
          </a:xfrm>
        </p:spPr>
        <p:txBody>
          <a:bodyPr/>
          <a:lstStyle/>
          <a:p>
            <a:r>
              <a:rPr lang="en-US" altLang="zh-CN" dirty="0"/>
              <a:t>LOGO </a:t>
            </a:r>
          </a:p>
          <a:p>
            <a:r>
              <a:rPr lang="en-US" altLang="zh-CN" dirty="0"/>
              <a:t>HERE</a:t>
            </a:r>
          </a:p>
          <a:p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1"/>
          </p:nvPr>
        </p:nvSpPr>
        <p:spPr>
          <a:xfrm>
            <a:off x="3065727" y="2853386"/>
            <a:ext cx="6079596" cy="1938992"/>
          </a:xfrm>
        </p:spPr>
        <p:txBody>
          <a:bodyPr/>
          <a:lstStyle/>
          <a:p>
            <a:r>
              <a:rPr lang="en-US" altLang="zh-CN" dirty="0"/>
              <a:t>THANK</a:t>
            </a:r>
          </a:p>
          <a:p>
            <a:r>
              <a:rPr lang="en-US" altLang="zh-CN" dirty="0"/>
              <a:t>YOU!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2"/>
          </p:nvPr>
        </p:nvSpPr>
        <p:spPr>
          <a:xfrm>
            <a:off x="4356959" y="4911606"/>
            <a:ext cx="3450167" cy="338554"/>
          </a:xfrm>
        </p:spPr>
        <p:txBody>
          <a:bodyPr/>
          <a:lstStyle/>
          <a:p>
            <a:r>
              <a:rPr lang="en-US" altLang="zh-CN" dirty="0"/>
              <a:t>PRESENTED BY OfficePLUS</a:t>
            </a:r>
          </a:p>
        </p:txBody>
      </p:sp>
    </p:spTree>
    <p:extLst>
      <p:ext uri="{BB962C8B-B14F-4D97-AF65-F5344CB8AC3E}">
        <p14:creationId xmlns:p14="http://schemas.microsoft.com/office/powerpoint/2010/main" val="73503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84140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黄橙色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58F90"/>
      </a:accent1>
      <a:accent2>
        <a:srgbClr val="FF2568"/>
      </a:accent2>
      <a:accent3>
        <a:srgbClr val="66004E"/>
      </a:accent3>
      <a:accent4>
        <a:srgbClr val="BFBFBF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emp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3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5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6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7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8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9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0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1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2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3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4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5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6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7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8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9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0.xml><?xml version="1.0" encoding="utf-8"?>
<a:themeOverride xmlns:a="http://schemas.openxmlformats.org/drawingml/2006/main">
  <a:clrScheme name="黄橙色">
    <a:dk1>
      <a:srgbClr val="000000"/>
    </a:dk1>
    <a:lt1>
      <a:srgbClr val="FFFFFF"/>
    </a:lt1>
    <a:dk2>
      <a:srgbClr val="000000"/>
    </a:dk2>
    <a:lt2>
      <a:srgbClr val="FFFFFF"/>
    </a:lt2>
    <a:accent1>
      <a:srgbClr val="158F90"/>
    </a:accent1>
    <a:accent2>
      <a:srgbClr val="FF2568"/>
    </a:accent2>
    <a:accent3>
      <a:srgbClr val="66004E"/>
    </a:accent3>
    <a:accent4>
      <a:srgbClr val="BFBFBF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3124</Words>
  <Application>Microsoft Office PowerPoint</Application>
  <PresentationFormat>宽屏</PresentationFormat>
  <Paragraphs>174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Meiryo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cp:keywords>http://www.ypppt.com/</cp:keywords>
  <dc:description>http://www.ypppt.com/</dc:description>
  <cp:lastModifiedBy>Administrator</cp:lastModifiedBy>
  <cp:revision>63</cp:revision>
  <dcterms:created xsi:type="dcterms:W3CDTF">2015-08-18T02:51:41Z</dcterms:created>
  <dcterms:modified xsi:type="dcterms:W3CDTF">2017-03-11T16:27:00Z</dcterms:modified>
  <cp:category/>
</cp:coreProperties>
</file>