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1"/>
  </p:notesMasterIdLst>
  <p:sldIdLst>
    <p:sldId id="256" r:id="rId4"/>
    <p:sldId id="257" r:id="rId5"/>
    <p:sldId id="258" r:id="rId6"/>
    <p:sldId id="259" r:id="rId7"/>
    <p:sldId id="263" r:id="rId8"/>
    <p:sldId id="264" r:id="rId9"/>
    <p:sldId id="265" r:id="rId10"/>
    <p:sldId id="266" r:id="rId11"/>
    <p:sldId id="260" r:id="rId12"/>
    <p:sldId id="267" r:id="rId13"/>
    <p:sldId id="268" r:id="rId14"/>
    <p:sldId id="272" r:id="rId15"/>
    <p:sldId id="273" r:id="rId16"/>
    <p:sldId id="274" r:id="rId17"/>
    <p:sldId id="275" r:id="rId18"/>
    <p:sldId id="269" r:id="rId19"/>
    <p:sldId id="270" r:id="rId20"/>
    <p:sldId id="276" r:id="rId21"/>
    <p:sldId id="261" r:id="rId22"/>
    <p:sldId id="277" r:id="rId23"/>
    <p:sldId id="278" r:id="rId24"/>
    <p:sldId id="279" r:id="rId25"/>
    <p:sldId id="280" r:id="rId26"/>
    <p:sldId id="281" r:id="rId27"/>
    <p:sldId id="282" r:id="rId28"/>
    <p:sldId id="262" r:id="rId29"/>
    <p:sldId id="283" r:id="rId30"/>
    <p:sldId id="284" r:id="rId31"/>
    <p:sldId id="285" r:id="rId32"/>
    <p:sldId id="286" r:id="rId33"/>
    <p:sldId id="287" r:id="rId34"/>
    <p:sldId id="288" r:id="rId35"/>
    <p:sldId id="290" r:id="rId36"/>
    <p:sldId id="291" r:id="rId37"/>
    <p:sldId id="289" r:id="rId38"/>
    <p:sldId id="293" r:id="rId39"/>
    <p:sldId id="292" r:id="rId40"/>
  </p:sldIdLst>
  <p:sldSz cx="9144000" cy="5143500" type="screen16x9"/>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402" y="96"/>
      </p:cViewPr>
      <p:guideLst>
        <p:guide orient="horz" pos="1620"/>
        <p:guide pos="2880"/>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gs" Target="tags/tag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t>2017/2/4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t>‹#›</a:t>
            </a:fld>
            <a:endParaRPr lang="zh-CN" altLang="en-US"/>
          </a:p>
        </p:txBody>
      </p:sp>
    </p:spTree>
    <p:extLst>
      <p:ext uri="{BB962C8B-B14F-4D97-AF65-F5344CB8AC3E}">
        <p14:creationId xmlns:p14="http://schemas.microsoft.com/office/powerpoint/2010/main" val="1224993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a:t>
            </a:fld>
            <a:endParaRPr lang="zh-CN" altLang="en-US"/>
          </a:p>
        </p:txBody>
      </p:sp>
    </p:spTree>
    <p:extLst>
      <p:ext uri="{BB962C8B-B14F-4D97-AF65-F5344CB8AC3E}">
        <p14:creationId xmlns:p14="http://schemas.microsoft.com/office/powerpoint/2010/main" val="355428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a:t>
            </a:fld>
            <a:endParaRPr lang="zh-CN" altLang="en-US"/>
          </a:p>
        </p:txBody>
      </p:sp>
    </p:spTree>
    <p:extLst>
      <p:ext uri="{BB962C8B-B14F-4D97-AF65-F5344CB8AC3E}">
        <p14:creationId xmlns:p14="http://schemas.microsoft.com/office/powerpoint/2010/main" val="68720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a:t>
            </a:fld>
            <a:endParaRPr lang="zh-CN" altLang="en-US"/>
          </a:p>
        </p:txBody>
      </p:sp>
    </p:spTree>
    <p:extLst>
      <p:ext uri="{BB962C8B-B14F-4D97-AF65-F5344CB8AC3E}">
        <p14:creationId xmlns:p14="http://schemas.microsoft.com/office/powerpoint/2010/main" val="250809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4</a:t>
            </a:fld>
            <a:endParaRPr lang="zh-CN" altLang="en-US"/>
          </a:p>
        </p:txBody>
      </p:sp>
    </p:spTree>
    <p:extLst>
      <p:ext uri="{BB962C8B-B14F-4D97-AF65-F5344CB8AC3E}">
        <p14:creationId xmlns:p14="http://schemas.microsoft.com/office/powerpoint/2010/main" val="1004029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5</a:t>
            </a:fld>
            <a:endParaRPr lang="zh-CN" altLang="en-US"/>
          </a:p>
        </p:txBody>
      </p:sp>
    </p:spTree>
    <p:extLst>
      <p:ext uri="{BB962C8B-B14F-4D97-AF65-F5344CB8AC3E}">
        <p14:creationId xmlns:p14="http://schemas.microsoft.com/office/powerpoint/2010/main" val="29874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6</a:t>
            </a:fld>
            <a:endParaRPr lang="zh-CN" altLang="en-US"/>
          </a:p>
        </p:txBody>
      </p:sp>
    </p:spTree>
    <p:extLst>
      <p:ext uri="{BB962C8B-B14F-4D97-AF65-F5344CB8AC3E}">
        <p14:creationId xmlns:p14="http://schemas.microsoft.com/office/powerpoint/2010/main" val="2707423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7</a:t>
            </a:fld>
            <a:endParaRPr lang="zh-CN" altLang="en-US"/>
          </a:p>
        </p:txBody>
      </p:sp>
    </p:spTree>
    <p:extLst>
      <p:ext uri="{BB962C8B-B14F-4D97-AF65-F5344CB8AC3E}">
        <p14:creationId xmlns:p14="http://schemas.microsoft.com/office/powerpoint/2010/main" val="3338680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8</a:t>
            </a:fld>
            <a:endParaRPr lang="zh-CN" altLang="en-US"/>
          </a:p>
        </p:txBody>
      </p:sp>
    </p:spTree>
    <p:extLst>
      <p:ext uri="{BB962C8B-B14F-4D97-AF65-F5344CB8AC3E}">
        <p14:creationId xmlns:p14="http://schemas.microsoft.com/office/powerpoint/2010/main" val="3418888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9</a:t>
            </a:fld>
            <a:endParaRPr lang="zh-CN" altLang="en-US"/>
          </a:p>
        </p:txBody>
      </p:sp>
    </p:spTree>
    <p:extLst>
      <p:ext uri="{BB962C8B-B14F-4D97-AF65-F5344CB8AC3E}">
        <p14:creationId xmlns:p14="http://schemas.microsoft.com/office/powerpoint/2010/main" val="236152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10</a:t>
            </a:fld>
            <a:endParaRPr lang="zh-CN" altLang="en-US"/>
          </a:p>
        </p:txBody>
      </p:sp>
    </p:spTree>
    <p:extLst>
      <p:ext uri="{BB962C8B-B14F-4D97-AF65-F5344CB8AC3E}">
        <p14:creationId xmlns:p14="http://schemas.microsoft.com/office/powerpoint/2010/main" val="2885533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11</a:t>
            </a:fld>
            <a:endParaRPr lang="zh-CN" altLang="en-US"/>
          </a:p>
        </p:txBody>
      </p:sp>
    </p:spTree>
    <p:extLst>
      <p:ext uri="{BB962C8B-B14F-4D97-AF65-F5344CB8AC3E}">
        <p14:creationId xmlns:p14="http://schemas.microsoft.com/office/powerpoint/2010/main" val="2025944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12</a:t>
            </a:fld>
            <a:endParaRPr lang="zh-CN" altLang="en-US"/>
          </a:p>
        </p:txBody>
      </p:sp>
    </p:spTree>
    <p:extLst>
      <p:ext uri="{BB962C8B-B14F-4D97-AF65-F5344CB8AC3E}">
        <p14:creationId xmlns:p14="http://schemas.microsoft.com/office/powerpoint/2010/main" val="1426949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13</a:t>
            </a:fld>
            <a:endParaRPr lang="zh-CN" altLang="en-US"/>
          </a:p>
        </p:txBody>
      </p:sp>
    </p:spTree>
    <p:extLst>
      <p:ext uri="{BB962C8B-B14F-4D97-AF65-F5344CB8AC3E}">
        <p14:creationId xmlns:p14="http://schemas.microsoft.com/office/powerpoint/2010/main" val="3196822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14</a:t>
            </a:fld>
            <a:endParaRPr lang="zh-CN" altLang="en-US"/>
          </a:p>
        </p:txBody>
      </p:sp>
    </p:spTree>
    <p:extLst>
      <p:ext uri="{BB962C8B-B14F-4D97-AF65-F5344CB8AC3E}">
        <p14:creationId xmlns:p14="http://schemas.microsoft.com/office/powerpoint/2010/main" val="1489654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15</a:t>
            </a:fld>
            <a:endParaRPr lang="zh-CN" altLang="en-US"/>
          </a:p>
        </p:txBody>
      </p:sp>
    </p:spTree>
    <p:extLst>
      <p:ext uri="{BB962C8B-B14F-4D97-AF65-F5344CB8AC3E}">
        <p14:creationId xmlns:p14="http://schemas.microsoft.com/office/powerpoint/2010/main" val="418513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16</a:t>
            </a:fld>
            <a:endParaRPr lang="zh-CN" altLang="en-US"/>
          </a:p>
        </p:txBody>
      </p:sp>
    </p:spTree>
    <p:extLst>
      <p:ext uri="{BB962C8B-B14F-4D97-AF65-F5344CB8AC3E}">
        <p14:creationId xmlns:p14="http://schemas.microsoft.com/office/powerpoint/2010/main" val="2904949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17</a:t>
            </a:fld>
            <a:endParaRPr lang="zh-CN" altLang="en-US"/>
          </a:p>
        </p:txBody>
      </p:sp>
    </p:spTree>
    <p:extLst>
      <p:ext uri="{BB962C8B-B14F-4D97-AF65-F5344CB8AC3E}">
        <p14:creationId xmlns:p14="http://schemas.microsoft.com/office/powerpoint/2010/main" val="365950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18</a:t>
            </a:fld>
            <a:endParaRPr lang="zh-CN" altLang="en-US"/>
          </a:p>
        </p:txBody>
      </p:sp>
    </p:spTree>
    <p:extLst>
      <p:ext uri="{BB962C8B-B14F-4D97-AF65-F5344CB8AC3E}">
        <p14:creationId xmlns:p14="http://schemas.microsoft.com/office/powerpoint/2010/main" val="3827501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19</a:t>
            </a:fld>
            <a:endParaRPr lang="zh-CN" altLang="en-US"/>
          </a:p>
        </p:txBody>
      </p:sp>
    </p:spTree>
    <p:extLst>
      <p:ext uri="{BB962C8B-B14F-4D97-AF65-F5344CB8AC3E}">
        <p14:creationId xmlns:p14="http://schemas.microsoft.com/office/powerpoint/2010/main" val="825078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20</a:t>
            </a:fld>
            <a:endParaRPr lang="zh-CN" altLang="en-US"/>
          </a:p>
        </p:txBody>
      </p:sp>
    </p:spTree>
    <p:extLst>
      <p:ext uri="{BB962C8B-B14F-4D97-AF65-F5344CB8AC3E}">
        <p14:creationId xmlns:p14="http://schemas.microsoft.com/office/powerpoint/2010/main" val="3604121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21</a:t>
            </a:fld>
            <a:endParaRPr lang="zh-CN" altLang="en-US"/>
          </a:p>
        </p:txBody>
      </p:sp>
    </p:spTree>
    <p:extLst>
      <p:ext uri="{BB962C8B-B14F-4D97-AF65-F5344CB8AC3E}">
        <p14:creationId xmlns:p14="http://schemas.microsoft.com/office/powerpoint/2010/main" val="1081758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22</a:t>
            </a:fld>
            <a:endParaRPr lang="zh-CN" altLang="en-US"/>
          </a:p>
        </p:txBody>
      </p:sp>
    </p:spTree>
    <p:extLst>
      <p:ext uri="{BB962C8B-B14F-4D97-AF65-F5344CB8AC3E}">
        <p14:creationId xmlns:p14="http://schemas.microsoft.com/office/powerpoint/2010/main" val="2493036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23</a:t>
            </a:fld>
            <a:endParaRPr lang="zh-CN" altLang="en-US"/>
          </a:p>
        </p:txBody>
      </p:sp>
    </p:spTree>
    <p:extLst>
      <p:ext uri="{BB962C8B-B14F-4D97-AF65-F5344CB8AC3E}">
        <p14:creationId xmlns:p14="http://schemas.microsoft.com/office/powerpoint/2010/main" val="3680498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24</a:t>
            </a:fld>
            <a:endParaRPr lang="zh-CN" altLang="en-US"/>
          </a:p>
        </p:txBody>
      </p:sp>
    </p:spTree>
    <p:extLst>
      <p:ext uri="{BB962C8B-B14F-4D97-AF65-F5344CB8AC3E}">
        <p14:creationId xmlns:p14="http://schemas.microsoft.com/office/powerpoint/2010/main" val="1583164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25</a:t>
            </a:fld>
            <a:endParaRPr lang="zh-CN" altLang="en-US"/>
          </a:p>
        </p:txBody>
      </p:sp>
    </p:spTree>
    <p:extLst>
      <p:ext uri="{BB962C8B-B14F-4D97-AF65-F5344CB8AC3E}">
        <p14:creationId xmlns:p14="http://schemas.microsoft.com/office/powerpoint/2010/main" val="383541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26</a:t>
            </a:fld>
            <a:endParaRPr lang="zh-CN" altLang="en-US"/>
          </a:p>
        </p:txBody>
      </p:sp>
    </p:spTree>
    <p:extLst>
      <p:ext uri="{BB962C8B-B14F-4D97-AF65-F5344CB8AC3E}">
        <p14:creationId xmlns:p14="http://schemas.microsoft.com/office/powerpoint/2010/main" val="2683290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27</a:t>
            </a:fld>
            <a:endParaRPr lang="zh-CN" altLang="en-US"/>
          </a:p>
        </p:txBody>
      </p:sp>
    </p:spTree>
    <p:extLst>
      <p:ext uri="{BB962C8B-B14F-4D97-AF65-F5344CB8AC3E}">
        <p14:creationId xmlns:p14="http://schemas.microsoft.com/office/powerpoint/2010/main" val="1379068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28</a:t>
            </a:fld>
            <a:endParaRPr lang="zh-CN" altLang="en-US"/>
          </a:p>
        </p:txBody>
      </p:sp>
    </p:spTree>
    <p:extLst>
      <p:ext uri="{BB962C8B-B14F-4D97-AF65-F5344CB8AC3E}">
        <p14:creationId xmlns:p14="http://schemas.microsoft.com/office/powerpoint/2010/main" val="3298343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29</a:t>
            </a:fld>
            <a:endParaRPr lang="zh-CN" altLang="en-US"/>
          </a:p>
        </p:txBody>
      </p:sp>
    </p:spTree>
    <p:extLst>
      <p:ext uri="{BB962C8B-B14F-4D97-AF65-F5344CB8AC3E}">
        <p14:creationId xmlns:p14="http://schemas.microsoft.com/office/powerpoint/2010/main" val="95806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30</a:t>
            </a:fld>
            <a:endParaRPr lang="zh-CN" altLang="en-US"/>
          </a:p>
        </p:txBody>
      </p:sp>
    </p:spTree>
    <p:extLst>
      <p:ext uri="{BB962C8B-B14F-4D97-AF65-F5344CB8AC3E}">
        <p14:creationId xmlns:p14="http://schemas.microsoft.com/office/powerpoint/2010/main" val="2425760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31</a:t>
            </a:fld>
            <a:endParaRPr lang="zh-CN" altLang="en-US"/>
          </a:p>
        </p:txBody>
      </p:sp>
    </p:spTree>
    <p:extLst>
      <p:ext uri="{BB962C8B-B14F-4D97-AF65-F5344CB8AC3E}">
        <p14:creationId xmlns:p14="http://schemas.microsoft.com/office/powerpoint/2010/main" val="4265478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32</a:t>
            </a:fld>
            <a:endParaRPr lang="zh-CN" altLang="en-US"/>
          </a:p>
        </p:txBody>
      </p:sp>
    </p:spTree>
    <p:extLst>
      <p:ext uri="{BB962C8B-B14F-4D97-AF65-F5344CB8AC3E}">
        <p14:creationId xmlns:p14="http://schemas.microsoft.com/office/powerpoint/2010/main" val="2572714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33</a:t>
            </a:fld>
            <a:endParaRPr lang="zh-CN" altLang="en-US"/>
          </a:p>
        </p:txBody>
      </p:sp>
    </p:spTree>
    <p:extLst>
      <p:ext uri="{BB962C8B-B14F-4D97-AF65-F5344CB8AC3E}">
        <p14:creationId xmlns:p14="http://schemas.microsoft.com/office/powerpoint/2010/main" val="883494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34</a:t>
            </a:fld>
            <a:endParaRPr lang="zh-CN" altLang="en-US"/>
          </a:p>
        </p:txBody>
      </p:sp>
    </p:spTree>
    <p:extLst>
      <p:ext uri="{BB962C8B-B14F-4D97-AF65-F5344CB8AC3E}">
        <p14:creationId xmlns:p14="http://schemas.microsoft.com/office/powerpoint/2010/main" val="1679164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35</a:t>
            </a:fld>
            <a:endParaRPr lang="zh-CN" altLang="en-US"/>
          </a:p>
        </p:txBody>
      </p:sp>
    </p:spTree>
    <p:extLst>
      <p:ext uri="{BB962C8B-B14F-4D97-AF65-F5344CB8AC3E}">
        <p14:creationId xmlns:p14="http://schemas.microsoft.com/office/powerpoint/2010/main" val="3454390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20696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a:t>单击此处编辑母版标题样式</a:t>
            </a:r>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805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8072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7271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3462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0345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7819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9483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1218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6464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9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2420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7679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265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8911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02117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0439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35870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00737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2335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0224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3517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a:solidFill>
                  <a:prstClr val="black">
                    <a:tint val="75000"/>
                  </a:prstClr>
                </a:solidFill>
              </a:rPr>
              <a:pPr/>
              <a:t>2017/2/4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7400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2017/2/4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75321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1DAEDD4-642A-46B3-9FB2-A65B34D35797}" type="datetimeFigureOut">
              <a:rPr lang="zh-CN" altLang="en-US" smtClean="0">
                <a:solidFill>
                  <a:prstClr val="black">
                    <a:tint val="75000"/>
                  </a:prstClr>
                </a:solidFill>
              </a:rPr>
              <a:pPr/>
              <a:t>2017/2/4</a:t>
            </a:fld>
            <a:endParaRPr lang="zh-CN" altLang="en-US" smtClean="0">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smtClean="0">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smtClean="0">
              <a:solidFill>
                <a:prstClr val="black">
                  <a:tint val="75000"/>
                </a:prstClr>
              </a:solidFill>
            </a:endParaRPr>
          </a:p>
        </p:txBody>
      </p:sp>
    </p:spTree>
    <p:extLst>
      <p:ext uri="{BB962C8B-B14F-4D97-AF65-F5344CB8AC3E}">
        <p14:creationId xmlns:p14="http://schemas.microsoft.com/office/powerpoint/2010/main" val="23055777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audio" Target="../media/audio1.wav"/><Relationship Id="rId7"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矩形 9"/>
          <p:cNvSpPr/>
          <p:nvPr/>
        </p:nvSpPr>
        <p:spPr>
          <a:xfrm>
            <a:off x="4167572"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67572"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5091484"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4167572"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4167572"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2700" dirty="0">
                <a:solidFill>
                  <a:schemeClr val="accent1"/>
                </a:solidFill>
                <a:latin typeface="Agency FB" pitchFamily="34" charset="0"/>
              </a:rPr>
              <a:t>PRESENTATION TEMPELETE TITLE</a:t>
            </a:r>
            <a:endParaRPr lang="zh-CN" altLang="zh-CN" sz="27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p>
        </p:txBody>
      </p:sp>
      <p:sp>
        <p:nvSpPr>
          <p:cNvPr id="24" name="TextBox 23"/>
          <p:cNvSpPr txBox="1"/>
          <p:nvPr/>
        </p:nvSpPr>
        <p:spPr>
          <a:xfrm>
            <a:off x="4147188" y="555604"/>
            <a:ext cx="171200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r>
              <a:rPr lang="en-US" altLang="zh-CN" sz="9600" dirty="0" smtClean="0">
                <a:solidFill>
                  <a:schemeClr val="accent1">
                    <a:lumMod val="75000"/>
                  </a:schemeClr>
                </a:solidFill>
              </a:rPr>
              <a:t>2017</a:t>
            </a:r>
            <a:endParaRPr lang="zh-CN" altLang="en-US" sz="9600" dirty="0">
              <a:solidFill>
                <a:schemeClr val="accent1">
                  <a:lumMod val="75000"/>
                </a:schemeClr>
              </a:solidFill>
            </a:endParaRPr>
          </a:p>
        </p:txBody>
      </p:sp>
      <p:pic>
        <p:nvPicPr>
          <p:cNvPr id="3" name="商务伴奏.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92280" y="-1316682"/>
            <a:ext cx="609600" cy="609600"/>
          </a:xfrm>
          <a:prstGeom prst="rect">
            <a:avLst/>
          </a:prstGeom>
        </p:spPr>
      </p:pic>
      <p:sp>
        <p:nvSpPr>
          <p:cNvPr id="23" name="Freeform 7"/>
          <p:cNvSpPr>
            <a:spLocks/>
          </p:cNvSpPr>
          <p:nvPr/>
        </p:nvSpPr>
        <p:spPr bwMode="auto">
          <a:xfrm rot="18900000">
            <a:off x="6429460" y="39510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400734"/>
      </p:ext>
    </p:extLst>
  </p:cSld>
  <p:clrMapOvr>
    <a:masterClrMapping/>
  </p:clrMapOvr>
  <mc:AlternateContent xmlns:mc="http://schemas.openxmlformats.org/markup-compatibility/2006" xmlns:p14="http://schemas.microsoft.com/office/powerpoint/2010/main">
    <mc:Choice Requires="p14">
      <p:transition spd="slow" p14:dur="2000" advTm="0">
        <p14:warp/>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5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5200"/>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5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5200"/>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0-#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 name="connsiteX0" fmla="*/ 0 w 7260238"/>
              <a:gd name="connsiteY0" fmla="*/ 0 h 3141760"/>
              <a:gd name="connsiteX1" fmla="*/ 7260238 w 7260238"/>
              <a:gd name="connsiteY1" fmla="*/ 0 h 3141760"/>
              <a:gd name="connsiteX2" fmla="*/ 7031638 w 7260238"/>
              <a:gd name="connsiteY2" fmla="*/ 3141760 h 3141760"/>
              <a:gd name="connsiteX3" fmla="*/ 666205 w 7260238"/>
              <a:gd name="connsiteY3" fmla="*/ 3090960 h 3141760"/>
              <a:gd name="connsiteX4" fmla="*/ 0 w 7260238"/>
              <a:gd name="connsiteY4" fmla="*/ 0 h 3141760"/>
              <a:gd name="connsiteX0" fmla="*/ 0 w 7454971"/>
              <a:gd name="connsiteY0" fmla="*/ 0 h 3141760"/>
              <a:gd name="connsiteX1" fmla="*/ 7454971 w 7454971"/>
              <a:gd name="connsiteY1" fmla="*/ 0 h 3141760"/>
              <a:gd name="connsiteX2" fmla="*/ 7031638 w 7454971"/>
              <a:gd name="connsiteY2" fmla="*/ 3141760 h 3141760"/>
              <a:gd name="connsiteX3" fmla="*/ 666205 w 7454971"/>
              <a:gd name="connsiteY3" fmla="*/ 3090960 h 3141760"/>
              <a:gd name="connsiteX4" fmla="*/ 0 w 7454971"/>
              <a:gd name="connsiteY4" fmla="*/ 0 h 3141760"/>
              <a:gd name="connsiteX0" fmla="*/ 0 w 7454971"/>
              <a:gd name="connsiteY0" fmla="*/ 0 h 3353427"/>
              <a:gd name="connsiteX1" fmla="*/ 7454971 w 7454971"/>
              <a:gd name="connsiteY1" fmla="*/ 211667 h 3353427"/>
              <a:gd name="connsiteX2" fmla="*/ 7031638 w 7454971"/>
              <a:gd name="connsiteY2" fmla="*/ 3353427 h 3353427"/>
              <a:gd name="connsiteX3" fmla="*/ 666205 w 7454971"/>
              <a:gd name="connsiteY3" fmla="*/ 3302627 h 3353427"/>
              <a:gd name="connsiteX4" fmla="*/ 0 w 7454971"/>
              <a:gd name="connsiteY4" fmla="*/ 0 h 3353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971" h="3353427">
                <a:moveTo>
                  <a:pt x="0" y="0"/>
                </a:moveTo>
                <a:lnTo>
                  <a:pt x="7454971" y="211667"/>
                </a:lnTo>
                <a:lnTo>
                  <a:pt x="7031638" y="3353427"/>
                </a:lnTo>
                <a:lnTo>
                  <a:pt x="666205" y="3302627"/>
                </a:lnTo>
                <a:lnTo>
                  <a:pt x="0" y="0"/>
                </a:lnTo>
                <a:close/>
              </a:path>
            </a:pathLst>
          </a:custGeom>
          <a:solidFill>
            <a:schemeClr val="tx1">
              <a:lumMod val="95000"/>
              <a:lumOff val="5000"/>
              <a:alpha val="54000"/>
            </a:schemeClr>
          </a:solidFill>
          <a:ln w="12700" cmpd="sng">
            <a:solidFill>
              <a:schemeClr val="bg1"/>
            </a:solidFill>
            <a:miter lim="800000"/>
            <a:headEnd/>
            <a:tailEnd/>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322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itchFamily="34" charset="-122"/>
                <a:ea typeface="微软雅黑" pitchFamily="34" charset="-122"/>
              </a:rPr>
              <a:t>回顾</a:t>
            </a:r>
            <a:r>
              <a:rPr lang="en-US" altLang="zh-CN" sz="2000" b="1" dirty="0" smtClean="0">
                <a:solidFill>
                  <a:schemeClr val="accent1">
                    <a:lumMod val="20000"/>
                    <a:lumOff val="80000"/>
                  </a:schemeClr>
                </a:solidFill>
                <a:latin typeface="微软雅黑" pitchFamily="34" charset="-122"/>
                <a:ea typeface="微软雅黑" pitchFamily="34" charset="-122"/>
              </a:rPr>
              <a:t>2016</a:t>
            </a:r>
            <a:r>
              <a:rPr lang="zh-CN" altLang="en-US" sz="2000" b="1" dirty="0" smtClean="0">
                <a:solidFill>
                  <a:schemeClr val="accent1">
                    <a:lumMod val="20000"/>
                    <a:lumOff val="80000"/>
                  </a:schemeClr>
                </a:solidFill>
                <a:latin typeface="微软雅黑" pitchFamily="34" charset="-122"/>
                <a:ea typeface="微软雅黑" pitchFamily="34" charset="-122"/>
              </a:rPr>
              <a:t>  </a:t>
            </a:r>
            <a:r>
              <a:rPr lang="zh-CN" altLang="en-US" sz="2800" b="1" dirty="0">
                <a:solidFill>
                  <a:schemeClr val="accent1">
                    <a:lumMod val="20000"/>
                    <a:lumOff val="80000"/>
                  </a:schemeClr>
                </a:solidFill>
                <a:latin typeface="微软雅黑" pitchFamily="34" charset="-122"/>
                <a:ea typeface="微软雅黑" pitchFamily="34" charset="-122"/>
              </a:rPr>
              <a:t>展望</a:t>
            </a:r>
            <a:r>
              <a:rPr lang="en-US" altLang="zh-CN" sz="2000" b="1" dirty="0" smtClean="0">
                <a:solidFill>
                  <a:schemeClr val="accent1">
                    <a:lumMod val="20000"/>
                    <a:lumOff val="80000"/>
                  </a:schemeClr>
                </a:solidFill>
                <a:latin typeface="微软雅黑" pitchFamily="34" charset="-122"/>
                <a:ea typeface="微软雅黑" pitchFamily="34" charset="-122"/>
              </a:rPr>
              <a:t>2017   </a:t>
            </a:r>
            <a:r>
              <a:rPr lang="zh-CN" altLang="en-US" sz="2000" b="1" dirty="0">
                <a:solidFill>
                  <a:schemeClr val="accent1">
                    <a:lumMod val="20000"/>
                    <a:lumOff val="80000"/>
                  </a:schemeClr>
                </a:solidFill>
                <a:latin typeface="微软雅黑" pitchFamily="34" charset="-122"/>
                <a:ea typeface="微软雅黑" pitchFamily="34" charset="-122"/>
              </a:rPr>
              <a:t>携手并进   </a:t>
            </a:r>
            <a:r>
              <a:rPr lang="zh-CN" altLang="en-US" sz="2800" b="1" dirty="0">
                <a:solidFill>
                  <a:schemeClr val="accent1">
                    <a:lumMod val="20000"/>
                    <a:lumOff val="80000"/>
                  </a:schemeClr>
                </a:solidFill>
                <a:latin typeface="微软雅黑" pitchFamily="34" charset="-122"/>
                <a:ea typeface="微软雅黑" pitchFamily="34" charset="-122"/>
              </a:rPr>
              <a:t>共</a:t>
            </a:r>
            <a:r>
              <a:rPr lang="zh-CN" altLang="en-US" sz="2800" b="1" dirty="0" smtClean="0">
                <a:solidFill>
                  <a:schemeClr val="accent1">
                    <a:lumMod val="20000"/>
                    <a:lumOff val="80000"/>
                  </a:schemeClr>
                </a:solidFill>
                <a:latin typeface="微软雅黑" pitchFamily="34" charset="-122"/>
                <a:ea typeface="微软雅黑" pitchFamily="34" charset="-122"/>
              </a:rPr>
              <a:t>赢</a:t>
            </a:r>
            <a:r>
              <a:rPr lang="zh-CN" altLang="en-US" sz="2000" b="1" dirty="0">
                <a:solidFill>
                  <a:schemeClr val="accent1">
                    <a:lumMod val="20000"/>
                    <a:lumOff val="80000"/>
                  </a:schemeClr>
                </a:solidFill>
                <a:latin typeface="微软雅黑" pitchFamily="34" charset="-122"/>
                <a:ea typeface="微软雅黑" pitchFamily="34" charset="-122"/>
              </a:rPr>
              <a:t>鸡</a:t>
            </a:r>
            <a:r>
              <a:rPr lang="zh-CN" altLang="en-US" sz="2000" b="1" dirty="0" smtClean="0">
                <a:solidFill>
                  <a:schemeClr val="accent1">
                    <a:lumMod val="20000"/>
                    <a:lumOff val="80000"/>
                  </a:schemeClr>
                </a:solidFill>
                <a:latin typeface="微软雅黑" pitchFamily="34" charset="-122"/>
                <a:ea typeface="微软雅黑" pitchFamily="34" charset="-122"/>
              </a:rPr>
              <a:t>年</a:t>
            </a:r>
            <a:endParaRPr lang="zh-CN" altLang="en-US" sz="2000" b="1" dirty="0">
              <a:solidFill>
                <a:schemeClr val="accent1">
                  <a:lumMod val="20000"/>
                  <a:lumOff val="80000"/>
                </a:schemeClr>
              </a:solidFill>
              <a:latin typeface="微软雅黑" pitchFamily="34" charset="-122"/>
              <a:ea typeface="微软雅黑"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26372537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2" presetClass="entr" presetSubtype="8"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16" presetClass="entr" presetSubtype="37" fill="hold" grpId="0" nodeType="withEffect">
                                  <p:stCondLst>
                                    <p:cond delay="750"/>
                                  </p:stCondLst>
                                  <p:iterate type="lt">
                                    <p:tmPct val="0"/>
                                  </p:iterate>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250"/>
                                        <p:tgtEl>
                                          <p:spTgt spid="6"/>
                                        </p:tgtEl>
                                      </p:cBhvr>
                                    </p:animEffect>
                                  </p:childTnLst>
                                </p:cTn>
                              </p:par>
                              <p:par>
                                <p:cTn id="15" presetID="26" presetClass="emph" presetSubtype="0" fill="hold" grpId="1" nodeType="withEffect">
                                  <p:stCondLst>
                                    <p:cond delay="1000"/>
                                  </p:stCondLst>
                                  <p:iterate type="lt">
                                    <p:tmPct val="0"/>
                                  </p:iterate>
                                  <p:childTnLst>
                                    <p:animEffect transition="out" filter="fade">
                                      <p:cBhvr>
                                        <p:cTn id="16" dur="250" tmFilter="0, 0; .2, .5; .8, .5; 1, 0"/>
                                        <p:tgtEl>
                                          <p:spTgt spid="6"/>
                                        </p:tgtEl>
                                      </p:cBhvr>
                                    </p:animEffect>
                                    <p:animScale>
                                      <p:cBhvr>
                                        <p:cTn id="17" dur="125" autoRev="1" fill="hold"/>
                                        <p:tgtEl>
                                          <p:spTgt spid="6"/>
                                        </p:tgtEl>
                                      </p:cBhvr>
                                      <p:by x="105000" y="105000"/>
                                    </p:animScale>
                                  </p:childTnLst>
                                </p:cTn>
                              </p:par>
                              <p:par>
                                <p:cTn id="18" presetID="16" presetClass="entr" presetSubtype="37" fill="hold" grpId="0" nodeType="withEffect">
                                  <p:stCondLst>
                                    <p:cond delay="1250"/>
                                  </p:stCondLst>
                                  <p:iterate type="lt">
                                    <p:tmPct val="0"/>
                                  </p:iterate>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250"/>
                                        <p:tgtEl>
                                          <p:spTgt spid="7"/>
                                        </p:tgtEl>
                                      </p:cBhvr>
                                    </p:animEffect>
                                  </p:childTnLst>
                                </p:cTn>
                              </p:par>
                              <p:par>
                                <p:cTn id="21" presetID="41" presetClass="entr" presetSubtype="0" fill="hold" grpId="0" nodeType="withEffect">
                                  <p:stCondLst>
                                    <p:cond delay="160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16" presetClass="entr" presetSubtype="21" fill="hold" grpId="0" nodeType="withEffect">
                                  <p:stCondLst>
                                    <p:cond delay="3000"/>
                                  </p:stCondLst>
                                  <p:iterate type="lt">
                                    <p:tmPct val="10000"/>
                                  </p:iterate>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 fmla="*/ 0 w 5436096"/>
              <a:gd name="connsiteY0" fmla="*/ 0 h 5152502"/>
              <a:gd name="connsiteX1" fmla="*/ 5436096 w 5436096"/>
              <a:gd name="connsiteY1" fmla="*/ 0 h 5152502"/>
              <a:gd name="connsiteX2" fmla="*/ 5436096 w 5436096"/>
              <a:gd name="connsiteY2" fmla="*/ 5142453 h 5152502"/>
              <a:gd name="connsiteX3" fmla="*/ 1808703 w 5436096"/>
              <a:gd name="connsiteY3" fmla="*/ 5152502 h 5152502"/>
              <a:gd name="connsiteX4" fmla="*/ 0 w 5436096"/>
              <a:gd name="connsiteY4" fmla="*/ 0 h 5152502"/>
              <a:gd name="connsiteX0" fmla="*/ 0 w 4823147"/>
              <a:gd name="connsiteY0" fmla="*/ 10049 h 5152502"/>
              <a:gd name="connsiteX1" fmla="*/ 4823147 w 4823147"/>
              <a:gd name="connsiteY1" fmla="*/ 0 h 5152502"/>
              <a:gd name="connsiteX2" fmla="*/ 4823147 w 4823147"/>
              <a:gd name="connsiteY2" fmla="*/ 5142453 h 5152502"/>
              <a:gd name="connsiteX3" fmla="*/ 1195754 w 4823147"/>
              <a:gd name="connsiteY3" fmla="*/ 5152502 h 5152502"/>
              <a:gd name="connsiteX4" fmla="*/ 0 w 4823147"/>
              <a:gd name="connsiteY4" fmla="*/ 10049 h 5152502"/>
              <a:gd name="connsiteX0" fmla="*/ 0 w 4578898"/>
              <a:gd name="connsiteY0" fmla="*/ 125 h 5152502"/>
              <a:gd name="connsiteX1" fmla="*/ 4578898 w 4578898"/>
              <a:gd name="connsiteY1" fmla="*/ 0 h 5152502"/>
              <a:gd name="connsiteX2" fmla="*/ 4578898 w 4578898"/>
              <a:gd name="connsiteY2" fmla="*/ 5142453 h 5152502"/>
              <a:gd name="connsiteX3" fmla="*/ 951505 w 4578898"/>
              <a:gd name="connsiteY3" fmla="*/ 5152502 h 5152502"/>
              <a:gd name="connsiteX4" fmla="*/ 0 w 4578898"/>
              <a:gd name="connsiteY4" fmla="*/ 125 h 5152502"/>
              <a:gd name="connsiteX0" fmla="*/ 0 w 4663122"/>
              <a:gd name="connsiteY0" fmla="*/ 10050 h 5152502"/>
              <a:gd name="connsiteX1" fmla="*/ 4663122 w 4663122"/>
              <a:gd name="connsiteY1" fmla="*/ 0 h 5152502"/>
              <a:gd name="connsiteX2" fmla="*/ 4663122 w 4663122"/>
              <a:gd name="connsiteY2" fmla="*/ 5142453 h 5152502"/>
              <a:gd name="connsiteX3" fmla="*/ 1035729 w 4663122"/>
              <a:gd name="connsiteY3" fmla="*/ 5152502 h 5152502"/>
              <a:gd name="connsiteX4" fmla="*/ 0 w 4663122"/>
              <a:gd name="connsiteY4" fmla="*/ 10050 h 5152502"/>
              <a:gd name="connsiteX0" fmla="*/ 0 w 4663122"/>
              <a:gd name="connsiteY0" fmla="*/ 10050 h 5152502"/>
              <a:gd name="connsiteX1" fmla="*/ 4663122 w 4663122"/>
              <a:gd name="connsiteY1" fmla="*/ 0 h 5152502"/>
              <a:gd name="connsiteX2" fmla="*/ 4663122 w 4663122"/>
              <a:gd name="connsiteY2" fmla="*/ 5142453 h 5152502"/>
              <a:gd name="connsiteX3" fmla="*/ 1002507 w 4663122"/>
              <a:gd name="connsiteY3" fmla="*/ 5152502 h 5152502"/>
              <a:gd name="connsiteX4" fmla="*/ 0 w 4663122"/>
              <a:gd name="connsiteY4" fmla="*/ 10050 h 5152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a:spLocks/>
          </p:cNvSpPr>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sz="2000" b="1" dirty="0">
                <a:solidFill>
                  <a:schemeClr val="bg1"/>
                </a:solidFill>
              </a:rPr>
              <a:t>目  录</a:t>
            </a:r>
            <a:r>
              <a:rPr lang="zh-CN" altLang="en-US" sz="1400" b="1" dirty="0">
                <a:solidFill>
                  <a:schemeClr val="bg1"/>
                </a:solidFill>
              </a:rPr>
              <a:t>（文字可以编辑）</a:t>
            </a: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itchFamily="34" charset="-122"/>
                <a:ea typeface="微软雅黑" pitchFamily="34" charset="-122"/>
              </a:rPr>
              <a:t>本年度工作完成情况</a:t>
            </a:r>
          </a:p>
          <a:p>
            <a:pPr algn="l" eaLnBrk="1" fontAlgn="base" hangingPunct="1">
              <a:lnSpc>
                <a:spcPct val="120000"/>
              </a:lnSpc>
            </a:pPr>
            <a:r>
              <a:rPr lang="zh-CN" altLang="en-US" sz="1200" dirty="0">
                <a:solidFill>
                  <a:schemeClr val="bg1"/>
                </a:solidFill>
                <a:latin typeface="微软雅黑" pitchFamily="34" charset="-122"/>
                <a:ea typeface="微软雅黑" pitchFamily="34" charset="-122"/>
              </a:rPr>
              <a:t>完成的项目</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未完成的项目</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存在的问题</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改进方法措施</a:t>
            </a: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itchFamily="34" charset="-122"/>
                <a:ea typeface="微软雅黑" pitchFamily="34" charset="-122"/>
                <a:cs typeface="Arial"/>
              </a:rPr>
              <a:t>1</a:t>
            </a:r>
            <a:endParaRPr lang="zh-CN" altLang="en-US" sz="3400" b="1" dirty="0">
              <a:solidFill>
                <a:schemeClr val="bg1"/>
              </a:solidFill>
              <a:latin typeface="微软雅黑" pitchFamily="34" charset="-122"/>
              <a:ea typeface="微软雅黑" pitchFamily="34" charset="-122"/>
              <a:cs typeface="Arial"/>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7644" tIns="43822" rIns="87644" bIns="43822">
            <a:spAutoFit/>
          </a:bodyPr>
          <a:lstStyle/>
          <a:p>
            <a:pPr algn="l" eaLnBrk="1" fontAlgn="base" hangingPunct="1">
              <a:lnSpc>
                <a:spcPct val="120000"/>
              </a:lnSpc>
            </a:pPr>
            <a:r>
              <a:rPr lang="zh-CN" altLang="en-US" sz="2000" b="1" dirty="0">
                <a:solidFill>
                  <a:schemeClr val="bg1"/>
                </a:solidFill>
                <a:latin typeface="微软雅黑" pitchFamily="34" charset="-122"/>
                <a:ea typeface="微软雅黑" pitchFamily="34" charset="-122"/>
                <a:sym typeface="Arial" pitchFamily="34" charset="0"/>
              </a:rPr>
              <a:t>年度工作叙述</a:t>
            </a:r>
            <a:endParaRPr lang="zh-CN" altLang="en-US" sz="1400" b="1" dirty="0">
              <a:solidFill>
                <a:schemeClr val="bg1"/>
              </a:solidFill>
              <a:latin typeface="微软雅黑" pitchFamily="34" charset="-122"/>
              <a:ea typeface="微软雅黑" pitchFamily="34" charset="-122"/>
              <a:sym typeface="Arial" pitchFamily="34" charset="0"/>
            </a:endParaRPr>
          </a:p>
          <a:p>
            <a:pPr algn="l" eaLnBrk="1" fontAlgn="base" hangingPunct="1">
              <a:lnSpc>
                <a:spcPct val="120000"/>
              </a:lnSpc>
            </a:pPr>
            <a:r>
              <a:rPr lang="zh-CN" altLang="en-US" sz="1200" dirty="0">
                <a:solidFill>
                  <a:schemeClr val="bg1"/>
                </a:solidFill>
                <a:latin typeface="微软雅黑" pitchFamily="34" charset="-122"/>
                <a:ea typeface="微软雅黑" pitchFamily="34" charset="-122"/>
              </a:rPr>
              <a:t>本季度工作叙述及所达成目标</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整体工作总结</a:t>
            </a: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itchFamily="34" charset="-122"/>
                <a:ea typeface="微软雅黑" pitchFamily="34" charset="-122"/>
                <a:cs typeface="Arial"/>
              </a:rPr>
              <a:t>2</a:t>
            </a:r>
            <a:endParaRPr lang="zh-CN" altLang="en-US" sz="3400" b="1" dirty="0">
              <a:solidFill>
                <a:schemeClr val="bg1"/>
              </a:solidFill>
              <a:latin typeface="微软雅黑" pitchFamily="34" charset="-122"/>
              <a:ea typeface="微软雅黑" pitchFamily="34" charset="-122"/>
              <a:cs typeface="Arial"/>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itchFamily="34" charset="-122"/>
                <a:ea typeface="微软雅黑" pitchFamily="34" charset="-122"/>
                <a:cs typeface="Arial"/>
              </a:rPr>
              <a:t>4</a:t>
            </a:r>
            <a:endParaRPr lang="zh-CN" altLang="en-US" sz="3400" b="1" dirty="0">
              <a:solidFill>
                <a:schemeClr val="bg1"/>
              </a:solidFill>
              <a:latin typeface="微软雅黑" pitchFamily="34" charset="-122"/>
              <a:ea typeface="微软雅黑" pitchFamily="34" charset="-122"/>
              <a:cs typeface="Arial"/>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87644" tIns="43822" rIns="87644" bIns="43822">
            <a:spAutoFit/>
          </a:bodyPr>
          <a:lstStyle/>
          <a:p>
            <a:pPr algn="l" eaLnBrk="1" fontAlgn="base" hangingPunct="1">
              <a:lnSpc>
                <a:spcPct val="120000"/>
              </a:lnSpc>
            </a:pPr>
            <a:r>
              <a:rPr lang="zh-CN" altLang="en-US" sz="2000" b="1" dirty="0">
                <a:solidFill>
                  <a:schemeClr val="bg1"/>
                </a:solidFill>
                <a:latin typeface="微软雅黑" pitchFamily="34" charset="-122"/>
                <a:ea typeface="微软雅黑" pitchFamily="34" charset="-122"/>
                <a:sym typeface="Arial" pitchFamily="34" charset="0"/>
              </a:rPr>
              <a:t>成功项目展示</a:t>
            </a:r>
            <a:endParaRPr lang="en-US" altLang="zh-CN" sz="2000" b="1" dirty="0">
              <a:solidFill>
                <a:schemeClr val="bg1"/>
              </a:solidFill>
              <a:latin typeface="微软雅黑" pitchFamily="34" charset="-122"/>
              <a:ea typeface="微软雅黑" pitchFamily="34" charset="-122"/>
              <a:sym typeface="Arial" pitchFamily="34" charset="0"/>
            </a:endParaRPr>
          </a:p>
          <a:p>
            <a:pPr fontAlgn="base">
              <a:lnSpc>
                <a:spcPct val="120000"/>
              </a:lnSpc>
            </a:pPr>
            <a:r>
              <a:rPr lang="zh-CN" altLang="en-US" sz="1200" dirty="0">
                <a:solidFill>
                  <a:schemeClr val="bg1"/>
                </a:solidFill>
                <a:latin typeface="微软雅黑" pitchFamily="34" charset="-122"/>
                <a:ea typeface="微软雅黑" pitchFamily="34" charset="-122"/>
              </a:rPr>
              <a:t>项目展示一</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项目展示二</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项目展示三</a:t>
            </a:r>
          </a:p>
          <a:p>
            <a:pPr algn="l" eaLnBrk="1" fontAlgn="base" hangingPunct="1">
              <a:lnSpc>
                <a:spcPct val="120000"/>
              </a:lnSpc>
            </a:pPr>
            <a:endParaRPr lang="zh-CN" altLang="en-US" sz="2000" dirty="0">
              <a:solidFill>
                <a:schemeClr val="bg1"/>
              </a:solidFill>
              <a:latin typeface="微软雅黑" pitchFamily="34" charset="-122"/>
              <a:ea typeface="微软雅黑" pitchFamily="34" charset="-122"/>
            </a:endParaRPr>
          </a:p>
        </p:txBody>
      </p:sp>
      <p:sp>
        <p:nvSpPr>
          <p:cNvPr id="17" name="Rectangle 22"/>
          <p:cNvSpPr>
            <a:spLocks noChangeArrowheads="1"/>
          </p:cNvSpPr>
          <p:nvPr/>
        </p:nvSpPr>
        <p:spPr bwMode="auto">
          <a:xfrm>
            <a:off x="5609487" y="3332479"/>
            <a:ext cx="2916349"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87644" tIns="43822" rIns="87644" bIns="43822">
            <a:spAutoFit/>
          </a:bodyPr>
          <a:lstStyle/>
          <a:p>
            <a:pPr algn="l" eaLnBrk="1" fontAlgn="base" hangingPunct="1">
              <a:lnSpc>
                <a:spcPct val="120000"/>
              </a:lnSpc>
            </a:pPr>
            <a:r>
              <a:rPr lang="en-US" altLang="zh-CN" sz="2000" b="1" dirty="0">
                <a:solidFill>
                  <a:schemeClr val="bg1"/>
                </a:solidFill>
                <a:latin typeface="微软雅黑" pitchFamily="34" charset="-122"/>
                <a:ea typeface="微软雅黑" pitchFamily="34" charset="-122"/>
                <a:sym typeface="Arial" pitchFamily="34" charset="0"/>
              </a:rPr>
              <a:t>2016</a:t>
            </a:r>
            <a:r>
              <a:rPr lang="zh-CN" altLang="en-US" sz="2000" b="1" dirty="0">
                <a:solidFill>
                  <a:schemeClr val="bg1"/>
                </a:solidFill>
                <a:latin typeface="微软雅黑" pitchFamily="34" charset="-122"/>
                <a:ea typeface="微软雅黑" pitchFamily="34" charset="-122"/>
                <a:sym typeface="Arial" pitchFamily="34" charset="0"/>
              </a:rPr>
              <a:t>年工作计划</a:t>
            </a:r>
            <a:endParaRPr lang="en-US" altLang="zh-CN" sz="2000" b="1" dirty="0">
              <a:solidFill>
                <a:schemeClr val="bg1"/>
              </a:solidFill>
              <a:latin typeface="微软雅黑" pitchFamily="34" charset="-122"/>
              <a:ea typeface="微软雅黑" pitchFamily="34" charset="-122"/>
              <a:sym typeface="Arial" pitchFamily="34" charset="0"/>
            </a:endParaRPr>
          </a:p>
          <a:p>
            <a:pPr algn="l" eaLnBrk="1" fontAlgn="base" hangingPunct="1">
              <a:lnSpc>
                <a:spcPct val="120000"/>
              </a:lnSpc>
            </a:pPr>
            <a:r>
              <a:rPr lang="en-US" altLang="zh-CN" sz="1200" dirty="0">
                <a:solidFill>
                  <a:schemeClr val="bg1"/>
                </a:solidFill>
                <a:latin typeface="微软雅黑" pitchFamily="34" charset="-122"/>
                <a:ea typeface="微软雅黑" pitchFamily="34" charset="-122"/>
              </a:rPr>
              <a:t>2016</a:t>
            </a:r>
            <a:r>
              <a:rPr lang="zh-CN" altLang="en-US" sz="1200" dirty="0">
                <a:solidFill>
                  <a:schemeClr val="bg1"/>
                </a:solidFill>
                <a:latin typeface="微软雅黑" pitchFamily="34" charset="-122"/>
                <a:ea typeface="微软雅黑" pitchFamily="34" charset="-122"/>
              </a:rPr>
              <a:t>年工作计划</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工作目标</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其他</a:t>
            </a: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itchFamily="34" charset="-122"/>
                <a:ea typeface="微软雅黑" pitchFamily="34" charset="-122"/>
                <a:cs typeface="Arial"/>
              </a:rPr>
              <a:t>3</a:t>
            </a:r>
            <a:endParaRPr lang="zh-CN" altLang="en-US" sz="3400" b="1" dirty="0">
              <a:solidFill>
                <a:schemeClr val="bg1"/>
              </a:solidFill>
              <a:latin typeface="微软雅黑" pitchFamily="34" charset="-122"/>
              <a:ea typeface="微软雅黑" pitchFamily="34" charset="-122"/>
              <a:cs typeface="Arial"/>
            </a:endParaRPr>
          </a:p>
        </p:txBody>
      </p:sp>
      <p:pic>
        <p:nvPicPr>
          <p:cNvPr id="20" name="1" descr="D:\360data\重要数据\桌面\66666666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a:solidFill>
                  <a:schemeClr val="bg1"/>
                </a:solidFill>
                <a:effectLst>
                  <a:outerShdw blurRad="50800" dist="50800" dir="5400000" algn="ctr" rotWithShape="0">
                    <a:schemeClr val="tx1">
                      <a:alpha val="42000"/>
                    </a:schemeClr>
                  </a:outerShdw>
                </a:effectLst>
                <a:latin typeface="微软雅黑" pitchFamily="34" charset="-122"/>
                <a:ea typeface="微软雅黑" pitchFamily="34" charset="-122"/>
                <a:sym typeface="Arial" pitchFamily="34" charset="0"/>
              </a:rPr>
              <a:t>目 录</a:t>
            </a:r>
          </a:p>
        </p:txBody>
      </p:sp>
    </p:spTree>
    <p:extLst>
      <p:ext uri="{BB962C8B-B14F-4D97-AF65-F5344CB8AC3E}">
        <p14:creationId xmlns:p14="http://schemas.microsoft.com/office/powerpoint/2010/main" val="3589304253"/>
      </p:ext>
    </p:extLst>
  </p:cSld>
  <p:clrMapOvr>
    <a:masterClrMapping/>
  </p:clrMapOvr>
  <p:transition spd="slow"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a:solidFill>
                  <a:schemeClr val="bg1"/>
                </a:solidFill>
                <a:latin typeface="微软雅黑" pitchFamily="34" charset="-122"/>
                <a:ea typeface="微软雅黑" pitchFamily="34" charset="-122"/>
                <a:sym typeface="Arial" pitchFamily="34" charset="0"/>
              </a:rPr>
              <a:t>年 度 工 作 叙 述</a:t>
            </a: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itchFamily="34" charset="-122"/>
                <a:ea typeface="微软雅黑" pitchFamily="34" charset="-122"/>
              </a:rPr>
              <a:t> </a:t>
            </a:r>
            <a:r>
              <a:rPr lang="zh-CN" altLang="en-US" sz="1600" dirty="0">
                <a:solidFill>
                  <a:schemeClr val="bg1"/>
                </a:solidFill>
                <a:latin typeface="微软雅黑" pitchFamily="34" charset="-122"/>
                <a:ea typeface="微软雅黑" pitchFamily="34" charset="-122"/>
              </a:rPr>
              <a:t>本季度工作叙述及所达成目标</a:t>
            </a:r>
            <a:endParaRPr lang="en-US" altLang="zh-CN" sz="1600" dirty="0">
              <a:solidFill>
                <a:schemeClr val="bg1"/>
              </a:solidFill>
              <a:latin typeface="微软雅黑" pitchFamily="34" charset="-122"/>
              <a:ea typeface="微软雅黑" pitchFamily="34" charset="-122"/>
            </a:endParaRPr>
          </a:p>
          <a:p>
            <a:pPr fontAlgn="base">
              <a:lnSpc>
                <a:spcPct val="120000"/>
              </a:lnSpc>
            </a:pPr>
            <a:r>
              <a:rPr lang="zh-CN" altLang="en-US" sz="1600" dirty="0">
                <a:solidFill>
                  <a:schemeClr val="bg1"/>
                </a:solidFill>
                <a:latin typeface="微软雅黑" pitchFamily="34" charset="-122"/>
                <a:ea typeface="微软雅黑" pitchFamily="34" charset="-122"/>
              </a:rPr>
              <a:t> 整体工作总结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01</a:t>
            </a:r>
            <a:endParaRPr lang="zh-CN" altLang="en-US" sz="6600" b="1" dirty="0">
              <a:solidFill>
                <a:schemeClr val="bg1"/>
              </a:solidFill>
              <a:latin typeface="+mj-ea"/>
              <a:ea typeface="+mj-ea"/>
            </a:endParaRPr>
          </a:p>
        </p:txBody>
      </p:sp>
    </p:spTree>
    <p:extLst>
      <p:ext uri="{BB962C8B-B14F-4D97-AF65-F5344CB8AC3E}">
        <p14:creationId xmlns:p14="http://schemas.microsoft.com/office/powerpoint/2010/main" val="414782401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55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60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55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60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headEnd/>
            <a:tailEnd/>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a:solidFill>
                  <a:schemeClr val="accent1"/>
                </a:solidFill>
                <a:latin typeface="微软雅黑" pitchFamily="34" charset="-122"/>
                <a:ea typeface="微软雅黑" pitchFamily="34" charset="-122"/>
                <a:sym typeface="Arial" pitchFamily="34" charset="0"/>
              </a:rPr>
              <a:t>本年度工作叙述</a:t>
            </a: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a:solidFill>
                    <a:schemeClr val="tx1">
                      <a:lumMod val="85000"/>
                      <a:lumOff val="15000"/>
                    </a:schemeClr>
                  </a:solidFill>
                  <a:latin typeface="微软雅黑" pitchFamily="34" charset="-122"/>
                  <a:ea typeface="微软雅黑" pitchFamily="34" charset="-122"/>
                  <a:sym typeface="Arial" pitchFamily="34" charset="0"/>
                </a:rPr>
                <a:t>点击增加小标题</a:t>
              </a: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a:t>
              </a: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a:solidFill>
                    <a:schemeClr val="tx1">
                      <a:lumMod val="85000"/>
                      <a:lumOff val="15000"/>
                    </a:schemeClr>
                  </a:solidFill>
                  <a:latin typeface="微软雅黑" pitchFamily="34" charset="-122"/>
                  <a:ea typeface="微软雅黑" pitchFamily="34" charset="-122"/>
                  <a:sym typeface="Arial" pitchFamily="34" charset="0"/>
                </a:rPr>
                <a:t>点击增加小标题</a:t>
              </a: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a:t>
              </a: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itchFamily="34" charset="-122"/>
              <a:ea typeface="微软雅黑" pitchFamily="34" charset="-122"/>
            </a:endParaRPr>
          </a:p>
          <a:p>
            <a:pPr>
              <a:lnSpc>
                <a:spcPct val="130000"/>
              </a:lnSpc>
            </a:pPr>
            <a:endParaRPr lang="en-US" altLang="zh-CN" sz="1050" dirty="0">
              <a:solidFill>
                <a:sysClr val="windowText" lastClr="000000"/>
              </a:solidFill>
              <a:latin typeface="微软雅黑" pitchFamily="34" charset="-122"/>
              <a:ea typeface="微软雅黑"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9369775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375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425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4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5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375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425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4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5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a:t>
            </a:r>
            <a:r>
              <a:rPr lang="en-US" altLang="zh-CN" sz="900" b="1" dirty="0">
                <a:solidFill>
                  <a:schemeClr val="bg1"/>
                </a:solidFill>
                <a:latin typeface="+mj-ea"/>
                <a:ea typeface="+mj-ea"/>
              </a:rPr>
              <a:t>10</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42" name="TextBox 41"/>
          <p:cNvSpPr txBox="1"/>
          <p:nvPr/>
        </p:nvSpPr>
        <p:spPr>
          <a:xfrm>
            <a:off x="2261609" y="1342532"/>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2012</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a:t>
            </a:r>
            <a:r>
              <a:rPr lang="en-US" altLang="zh-CN" sz="900" b="1" dirty="0">
                <a:solidFill>
                  <a:schemeClr val="bg1"/>
                </a:solidFill>
                <a:latin typeface="+mj-ea"/>
                <a:ea typeface="+mj-ea"/>
              </a:rPr>
              <a:t>12</a:t>
            </a:r>
            <a:endParaRPr lang="en-US" sz="900" b="1" dirty="0">
              <a:solidFill>
                <a:schemeClr val="bg1"/>
              </a:solidFill>
              <a:latin typeface="+mj-ea"/>
              <a:ea typeface="+mj-ea"/>
            </a:endParaRPr>
          </a:p>
        </p:txBody>
      </p:sp>
      <p:sp>
        <p:nvSpPr>
          <p:cNvPr id="44"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a:t>
            </a:r>
            <a:r>
              <a:rPr lang="en-US" altLang="zh-CN" sz="900" b="1" dirty="0">
                <a:solidFill>
                  <a:schemeClr val="bg1"/>
                </a:solidFill>
                <a:latin typeface="+mj-ea"/>
                <a:ea typeface="+mj-ea"/>
              </a:rPr>
              <a:t>3</a:t>
            </a:r>
            <a:endParaRPr lang="en-US" sz="900" b="1" dirty="0">
              <a:solidFill>
                <a:schemeClr val="bg1"/>
              </a:solidFill>
              <a:latin typeface="+mj-ea"/>
              <a:ea typeface="+mj-ea"/>
            </a:endParaRPr>
          </a:p>
        </p:txBody>
      </p:sp>
      <p:sp>
        <p:nvSpPr>
          <p:cNvPr id="45"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a:t>
            </a:r>
            <a:r>
              <a:rPr lang="en-US" altLang="zh-CN" sz="900" b="1" dirty="0">
                <a:solidFill>
                  <a:schemeClr val="bg1"/>
                </a:solidFill>
                <a:latin typeface="+mj-ea"/>
                <a:ea typeface="+mj-ea"/>
              </a:rPr>
              <a:t>4</a:t>
            </a:r>
            <a:endParaRPr lang="en-US" sz="900" b="1" dirty="0">
              <a:solidFill>
                <a:schemeClr val="bg1"/>
              </a:solidFill>
              <a:latin typeface="+mj-ea"/>
              <a:ea typeface="+mj-ea"/>
            </a:endParaRPr>
          </a:p>
        </p:txBody>
      </p:sp>
      <p:sp>
        <p:nvSpPr>
          <p:cNvPr id="46"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a:t>
            </a:r>
            <a:r>
              <a:rPr lang="en-US" altLang="zh-CN" sz="900" b="1" dirty="0">
                <a:solidFill>
                  <a:schemeClr val="bg1"/>
                </a:solidFill>
                <a:latin typeface="+mj-ea"/>
                <a:ea typeface="+mj-ea"/>
              </a:rPr>
              <a:t>6</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49" name="TextBox 48"/>
          <p:cNvSpPr txBox="1"/>
          <p:nvPr/>
        </p:nvSpPr>
        <p:spPr>
          <a:xfrm>
            <a:off x="1176833" y="3515075"/>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2010</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51" name="TextBox 50"/>
          <p:cNvSpPr txBox="1"/>
          <p:nvPr/>
        </p:nvSpPr>
        <p:spPr>
          <a:xfrm>
            <a:off x="3348160" y="3515074"/>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2013</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53" name="TextBox 52"/>
          <p:cNvSpPr txBox="1"/>
          <p:nvPr/>
        </p:nvSpPr>
        <p:spPr>
          <a:xfrm>
            <a:off x="4460308" y="1389425"/>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2014</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55" name="TextBox 54"/>
          <p:cNvSpPr txBox="1"/>
          <p:nvPr/>
        </p:nvSpPr>
        <p:spPr>
          <a:xfrm>
            <a:off x="5577559" y="3515075"/>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2016</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单击填加内容  单击填加内容</a:t>
            </a:r>
          </a:p>
          <a:p>
            <a:r>
              <a:rPr lang="zh-CN" altLang="en-US" sz="1000" dirty="0">
                <a:solidFill>
                  <a:schemeClr val="tx1">
                    <a:lumMod val="85000"/>
                    <a:lumOff val="15000"/>
                  </a:schemeClr>
                </a:solidFill>
                <a:latin typeface="+mj-ea"/>
              </a:rPr>
              <a:t>单击填加内容  单击填加内容</a:t>
            </a: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headEnd/>
              <a:tailEnd/>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algn="ctr"/>
            <a:r>
              <a:rPr lang="zh-CN" altLang="en-US" sz="1200" dirty="0">
                <a:solidFill>
                  <a:schemeClr val="tx1">
                    <a:lumMod val="85000"/>
                    <a:lumOff val="15000"/>
                  </a:schemeClr>
                </a:solidFill>
                <a:latin typeface="微软雅黑" pitchFamily="34" charset="-122"/>
                <a:ea typeface="微软雅黑" pitchFamily="34" charset="-122"/>
              </a:rPr>
              <a:t>点击添加说明文字</a:t>
            </a: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headEnd/>
            <a:tailEnd/>
          </a:ln>
          <a:effectLst/>
        </p:spPr>
        <p:txBody>
          <a:bodyPr vert="horz" wrap="square" lIns="68580" tIns="34290" rIns="68580" bIns="34290" numCol="1" anchor="ctr" anchorCtr="0" compatLnSpc="1">
            <a:prstTxWarp prst="textNoShape">
              <a:avLst/>
            </a:prstTxWarp>
          </a:bodyPr>
          <a:lstStyle/>
          <a:p>
            <a:pPr algn="ctr"/>
            <a:r>
              <a:rPr lang="zh-CN" altLang="en-US" sz="1500" dirty="0">
                <a:solidFill>
                  <a:schemeClr val="tx1">
                    <a:lumMod val="85000"/>
                    <a:lumOff val="15000"/>
                  </a:schemeClr>
                </a:solidFill>
                <a:latin typeface="微软雅黑" pitchFamily="34" charset="-122"/>
                <a:ea typeface="微软雅黑" pitchFamily="34" charset="-122"/>
              </a:rPr>
              <a:t>添加标题</a:t>
            </a:r>
          </a:p>
        </p:txBody>
      </p:sp>
      <p:grpSp>
        <p:nvGrpSpPr>
          <p:cNvPr id="10" name="Group 22"/>
          <p:cNvGrpSpPr>
            <a:grpSpLocks/>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tx1">
                      <a:lumMod val="85000"/>
                      <a:lumOff val="15000"/>
                    </a:schemeClr>
                  </a:solidFill>
                  <a:latin typeface="+mn-ea"/>
                  <a:sym typeface="方正兰亭细黑_GBK" charset="-122"/>
                </a:rPr>
                <a:t>关键字</a:t>
              </a: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p:txBody>
      </p:sp>
      <p:grpSp>
        <p:nvGrpSpPr>
          <p:cNvPr id="14" name="Group 22"/>
          <p:cNvGrpSpPr>
            <a:grpSpLocks/>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tx1">
                      <a:lumMod val="85000"/>
                      <a:lumOff val="15000"/>
                    </a:schemeClr>
                  </a:solidFill>
                  <a:latin typeface="+mn-ea"/>
                  <a:sym typeface="方正兰亭细黑_GBK" charset="-122"/>
                </a:rPr>
                <a:t>关键字</a:t>
              </a: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p:txBody>
      </p:sp>
      <p:grpSp>
        <p:nvGrpSpPr>
          <p:cNvPr id="18" name="Group 22"/>
          <p:cNvGrpSpPr>
            <a:grpSpLocks/>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a:solidFill>
                    <a:schemeClr val="tx1">
                      <a:lumMod val="85000"/>
                      <a:lumOff val="15000"/>
                    </a:schemeClr>
                  </a:solidFill>
                  <a:latin typeface="+mn-ea"/>
                  <a:sym typeface="方正兰亭细黑_GBK" charset="-122"/>
                </a:rPr>
                <a:t>关键字</a:t>
              </a: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a:p>
            <a:pPr>
              <a:lnSpc>
                <a:spcPct val="130000"/>
              </a:lnSpc>
            </a:pPr>
            <a:r>
              <a:rPr lang="zh-CN" altLang="en-US" sz="1000" dirty="0">
                <a:solidFill>
                  <a:schemeClr val="tx1">
                    <a:lumMod val="85000"/>
                    <a:lumOff val="15000"/>
                  </a:schemeClr>
                </a:solidFill>
                <a:latin typeface="微软雅黑" pitchFamily="34" charset="-122"/>
              </a:rPr>
              <a:t>单击此处添加文本单击此处添加文本</a:t>
            </a:r>
            <a:endParaRPr lang="en-US" altLang="zh-CN" sz="1000" dirty="0">
              <a:solidFill>
                <a:schemeClr val="tx1">
                  <a:lumMod val="85000"/>
                  <a:lumOff val="15000"/>
                </a:schemeClr>
              </a:solidFill>
              <a:latin typeface="微软雅黑"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7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2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2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7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2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7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2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7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2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7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a:solidFill>
                  <a:schemeClr val="bg1"/>
                </a:solidFill>
                <a:latin typeface="微软雅黑" pitchFamily="34" charset="-122"/>
                <a:ea typeface="微软雅黑" pitchFamily="34" charset="-122"/>
                <a:sym typeface="Arial" pitchFamily="34" charset="0"/>
              </a:rPr>
              <a:t>本年度工作完成情况</a:t>
            </a: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itchFamily="34" charset="-122"/>
                <a:ea typeface="微软雅黑" pitchFamily="34" charset="-122"/>
              </a:rPr>
              <a:t>完成的项目           未完成的项目</a:t>
            </a:r>
            <a:endParaRPr lang="en-US" altLang="zh-CN" dirty="0">
              <a:solidFill>
                <a:schemeClr val="bg1"/>
              </a:solidFill>
              <a:latin typeface="微软雅黑" pitchFamily="34" charset="-122"/>
              <a:ea typeface="微软雅黑" pitchFamily="34" charset="-122"/>
            </a:endParaRPr>
          </a:p>
          <a:p>
            <a:pPr fontAlgn="base">
              <a:lnSpc>
                <a:spcPct val="120000"/>
              </a:lnSpc>
            </a:pPr>
            <a:r>
              <a:rPr lang="zh-CN" altLang="en-US" dirty="0">
                <a:solidFill>
                  <a:schemeClr val="bg1"/>
                </a:solidFill>
                <a:latin typeface="微软雅黑" pitchFamily="34" charset="-122"/>
                <a:ea typeface="微软雅黑" pitchFamily="34" charset="-122"/>
              </a:rPr>
              <a:t>存在的问题           改进方法措施</a:t>
            </a: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02</a:t>
            </a:r>
            <a:endParaRPr lang="zh-CN" altLang="en-US" sz="6600" b="1" dirty="0">
              <a:solidFill>
                <a:schemeClr val="bg1"/>
              </a:solidFill>
              <a:latin typeface="+mj-ea"/>
              <a:ea typeface="+mj-ea"/>
            </a:endParaRPr>
          </a:p>
        </p:txBody>
      </p:sp>
    </p:spTree>
    <p:extLst>
      <p:ext uri="{BB962C8B-B14F-4D97-AF65-F5344CB8AC3E}">
        <p14:creationId xmlns:p14="http://schemas.microsoft.com/office/powerpoint/2010/main" val="83298304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55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60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65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70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55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60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65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70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本年度工作总结</a:t>
            </a:r>
            <a:r>
              <a:rPr lang="zh-CN" altLang="en-US" sz="1200" b="1" dirty="0"/>
              <a:t>（文字可以编辑）</a:t>
            </a:r>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itchFamily="34" charset="-122"/>
                <a:ea typeface="微软雅黑" pitchFamily="34" charset="-122"/>
              </a:rPr>
              <a:t>点击添加标题</a:t>
            </a: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itchFamily="34" charset="-122"/>
                <a:ea typeface="微软雅黑" pitchFamily="34" charset="-122"/>
              </a:rPr>
              <a:t>概述</a:t>
            </a: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itchFamily="34" charset="-122"/>
                <a:ea typeface="微软雅黑" pitchFamily="34" charset="-122"/>
              </a:rPr>
              <a:t>点击添加标题</a:t>
            </a: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a:latin typeface="微软雅黑" pitchFamily="34" charset="-122"/>
                <a:ea typeface="微软雅黑" pitchFamily="34" charset="-122"/>
              </a:rPr>
              <a:t>点击添加标题</a:t>
            </a: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1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20"/>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10"/>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20"/>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1</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1</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1</a:t>
            </a:r>
            <a:r>
              <a:rPr lang="zh-CN" altLang="en-US" sz="1200" dirty="0">
                <a:solidFill>
                  <a:schemeClr val="bg1"/>
                </a:solidFill>
                <a:latin typeface="微软雅黑" pitchFamily="34" charset="-122"/>
                <a:ea typeface="微软雅黑" pitchFamily="34" charset="-122"/>
              </a:rPr>
              <a:t>的文字说明</a:t>
            </a:r>
          </a:p>
        </p:txBody>
      </p:sp>
      <p:sp>
        <p:nvSpPr>
          <p:cNvPr id="4" name="矩形 3"/>
          <p:cNvSpPr/>
          <p:nvPr/>
        </p:nvSpPr>
        <p:spPr>
          <a:xfrm>
            <a:off x="3227140" y="1208176"/>
            <a:ext cx="2725663" cy="158417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2</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2</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2</a:t>
            </a:r>
            <a:r>
              <a:rPr lang="zh-CN" altLang="en-US" sz="1200" dirty="0">
                <a:solidFill>
                  <a:schemeClr val="bg1"/>
                </a:solidFill>
                <a:latin typeface="微软雅黑" pitchFamily="34" charset="-122"/>
                <a:ea typeface="微软雅黑" pitchFamily="34" charset="-122"/>
              </a:rPr>
              <a:t>的文字说明</a:t>
            </a:r>
            <a:endParaRPr lang="zh-CN" altLang="en-US" dirty="0"/>
          </a:p>
        </p:txBody>
      </p:sp>
      <p:sp>
        <p:nvSpPr>
          <p:cNvPr id="7" name="矩形 6"/>
          <p:cNvSpPr/>
          <p:nvPr/>
        </p:nvSpPr>
        <p:spPr>
          <a:xfrm>
            <a:off x="511002" y="2782827"/>
            <a:ext cx="2725663" cy="1584176"/>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2</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2</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2</a:t>
            </a:r>
            <a:r>
              <a:rPr lang="zh-CN" altLang="en-US" sz="1200" dirty="0">
                <a:solidFill>
                  <a:schemeClr val="bg1"/>
                </a:solidFill>
                <a:latin typeface="微软雅黑" pitchFamily="34" charset="-122"/>
                <a:ea typeface="微软雅黑" pitchFamily="34" charset="-122"/>
              </a:rPr>
              <a:t>的文字说明</a:t>
            </a:r>
            <a:endParaRPr lang="zh-CN" altLang="en-US" dirty="0"/>
          </a:p>
        </p:txBody>
      </p:sp>
      <p:sp>
        <p:nvSpPr>
          <p:cNvPr id="9" name="矩形 8"/>
          <p:cNvSpPr/>
          <p:nvPr/>
        </p:nvSpPr>
        <p:spPr>
          <a:xfrm>
            <a:off x="5943278" y="2782827"/>
            <a:ext cx="2725663" cy="1584176"/>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4</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4</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4</a:t>
            </a:r>
            <a:r>
              <a:rPr lang="zh-CN" altLang="en-US" sz="1200" dirty="0">
                <a:solidFill>
                  <a:schemeClr val="bg1"/>
                </a:solidFill>
                <a:latin typeface="微软雅黑" pitchFamily="34" charset="-122"/>
                <a:ea typeface="微软雅黑" pitchFamily="34" charset="-122"/>
              </a:rPr>
              <a:t>的文字说明</a:t>
            </a:r>
          </a:p>
        </p:txBody>
      </p:sp>
      <p:sp>
        <p:nvSpPr>
          <p:cNvPr id="11" name="矩形 10"/>
          <p:cNvSpPr/>
          <p:nvPr/>
        </p:nvSpPr>
        <p:spPr>
          <a:xfrm>
            <a:off x="3234655" y="2782416"/>
            <a:ext cx="2725663" cy="1584176"/>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6</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6</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6</a:t>
            </a:r>
            <a:r>
              <a:rPr lang="zh-CN" altLang="en-US" sz="1200" dirty="0">
                <a:solidFill>
                  <a:schemeClr val="bg1"/>
                </a:solidFill>
                <a:latin typeface="微软雅黑" pitchFamily="34" charset="-122"/>
                <a:ea typeface="微软雅黑" pitchFamily="34" charset="-122"/>
              </a:rPr>
              <a:t>的文字说明</a:t>
            </a:r>
            <a:endParaRPr lang="zh-CN" altLang="en-US" dirty="0"/>
          </a:p>
        </p:txBody>
      </p:sp>
      <p:sp>
        <p:nvSpPr>
          <p:cNvPr id="13" name="矩形 12"/>
          <p:cNvSpPr/>
          <p:nvPr/>
        </p:nvSpPr>
        <p:spPr>
          <a:xfrm>
            <a:off x="518517" y="1205497"/>
            <a:ext cx="2725663" cy="1584176"/>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项目</a:t>
            </a:r>
            <a:r>
              <a:rPr lang="en-US" altLang="zh-CN" sz="2000" b="1" dirty="0">
                <a:solidFill>
                  <a:schemeClr val="bg1"/>
                </a:solidFill>
                <a:latin typeface="微软雅黑" pitchFamily="34" charset="-122"/>
                <a:ea typeface="微软雅黑" pitchFamily="34" charset="-122"/>
              </a:rPr>
              <a:t>5</a:t>
            </a:r>
            <a:r>
              <a:rPr lang="zh-CN" altLang="en-US" sz="2000" b="1" dirty="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5</a:t>
            </a:r>
            <a:r>
              <a:rPr lang="zh-CN" altLang="en-US" sz="1200" dirty="0">
                <a:solidFill>
                  <a:schemeClr val="bg1"/>
                </a:solidFill>
                <a:latin typeface="微软雅黑" pitchFamily="34" charset="-122"/>
                <a:ea typeface="微软雅黑" pitchFamily="34" charset="-122"/>
              </a:rPr>
              <a:t>的文字说明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此处添加项目</a:t>
            </a:r>
            <a:r>
              <a:rPr lang="en-US" altLang="zh-CN" sz="1200" dirty="0">
                <a:solidFill>
                  <a:schemeClr val="bg1"/>
                </a:solidFill>
                <a:latin typeface="微软雅黑" pitchFamily="34" charset="-122"/>
                <a:ea typeface="微软雅黑" pitchFamily="34" charset="-122"/>
              </a:rPr>
              <a:t>5</a:t>
            </a:r>
            <a:r>
              <a:rPr lang="zh-CN" altLang="en-US" sz="1200" dirty="0">
                <a:solidFill>
                  <a:schemeClr val="bg1"/>
                </a:solidFill>
                <a:latin typeface="微软雅黑" pitchFamily="34" charset="-122"/>
                <a:ea typeface="微软雅黑" pitchFamily="34" charset="-122"/>
              </a:rPr>
              <a:t>的文字说明</a:t>
            </a:r>
            <a:endParaRPr lang="zh-CN" altLang="en-US" dirty="0"/>
          </a:p>
        </p:txBody>
      </p:sp>
      <p:sp>
        <p:nvSpPr>
          <p:cNvPr id="15" name="矩形 14"/>
          <p:cNvSpPr/>
          <p:nvPr/>
        </p:nvSpPr>
        <p:spPr>
          <a:xfrm>
            <a:off x="5950793" y="1205497"/>
            <a:ext cx="2725663" cy="1584176"/>
          </a:xfrm>
          <a:prstGeom prst="rect">
            <a:avLst/>
          </a:prstGeom>
          <a:blipFill>
            <a:blip r:embed="rId9"/>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3"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44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17">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17">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17">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6" cstate="print"/>
          <a:srcRect r="22062"/>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25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主题三</a:t>
                </a:r>
                <a:endParaRPr lang="ko-KR" altLang="ko-KR" sz="3000" b="1" dirty="0">
                  <a:solidFill>
                    <a:schemeClr val="bg1"/>
                  </a:solidFill>
                  <a:latin typeface="Arial" charset="0"/>
                  <a:cs typeface="Arial"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主题二</a:t>
                </a:r>
                <a:endParaRPr lang="ko-KR" altLang="ko-KR" sz="3000" b="1" dirty="0">
                  <a:solidFill>
                    <a:schemeClr val="bg1"/>
                  </a:solidFill>
                  <a:latin typeface="Arial" charset="0"/>
                  <a:cs typeface="Arial"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主题一</a:t>
                </a:r>
                <a:endParaRPr lang="ko-KR" altLang="ko-KR" sz="3000" b="1" dirty="0">
                  <a:solidFill>
                    <a:schemeClr val="bg1"/>
                  </a:solidFill>
                  <a:latin typeface="Arial" charset="0"/>
                  <a:cs typeface="Arial"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itchFamily="34" charset="-122"/>
                </a:rPr>
                <a:t>02</a:t>
              </a:r>
              <a:endParaRPr lang="zh-CN" altLang="en-US" sz="3000" b="1" kern="0" dirty="0">
                <a:solidFill>
                  <a:schemeClr val="tx1">
                    <a:lumMod val="85000"/>
                    <a:lumOff val="15000"/>
                  </a:schemeClr>
                </a:solidFill>
                <a:latin typeface="Bebas" pitchFamily="2" charset="0"/>
                <a:ea typeface="微软雅黑"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itchFamily="34" charset="-122"/>
                </a:rPr>
                <a:t>01</a:t>
              </a:r>
              <a:endParaRPr lang="zh-CN" altLang="en-US" sz="3000" b="1" kern="0" dirty="0">
                <a:solidFill>
                  <a:schemeClr val="tx1">
                    <a:lumMod val="85000"/>
                    <a:lumOff val="15000"/>
                  </a:schemeClr>
                </a:solidFill>
                <a:latin typeface="Bebas" pitchFamily="2" charset="0"/>
                <a:ea typeface="微软雅黑"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itchFamily="34" charset="-122"/>
                </a:rPr>
                <a:t>03</a:t>
              </a:r>
              <a:endParaRPr lang="zh-CN" altLang="en-US" sz="3000" b="1" kern="0">
                <a:solidFill>
                  <a:schemeClr val="tx1">
                    <a:lumMod val="85000"/>
                    <a:lumOff val="15000"/>
                  </a:schemeClr>
                </a:solidFill>
                <a:latin typeface="Bebas" pitchFamily="2" charset="0"/>
                <a:ea typeface="微软雅黑"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85000"/>
                    <a:lumOff val="15000"/>
                  </a:schemeClr>
                </a:solidFill>
                <a:latin typeface="微软雅黑" pitchFamily="34" charset="-122"/>
                <a:ea typeface="微软雅黑" pitchFamily="34" charset="-122"/>
              </a:rPr>
              <a:t>选择粘贴，并选择只保留文字。</a:t>
            </a: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a:t>
            </a: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85000"/>
                    <a:lumOff val="15000"/>
                  </a:schemeClr>
                </a:solidFill>
                <a:latin typeface="微软雅黑" pitchFamily="34" charset="-122"/>
                <a:ea typeface="微软雅黑" pitchFamily="34" charset="-122"/>
              </a:rPr>
              <a:t>选择粘贴，并选择只保留文字。</a:t>
            </a: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1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6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50"/>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5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已完成项目概述</a:t>
            </a:r>
            <a:r>
              <a:rPr lang="zh-CN" altLang="en-US" sz="1200" b="1" dirty="0"/>
              <a:t>（文字可以编辑）</a:t>
            </a:r>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2" name="Freeform 405"/>
            <p:cNvSpPr>
              <a:spLocks/>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5" name="Freeform 42"/>
            <p:cNvSpPr>
              <a:spLocks/>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6" name="Freeform 43"/>
            <p:cNvSpPr>
              <a:spLocks/>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7" name="Freeform 44"/>
            <p:cNvSpPr>
              <a:spLocks/>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0" name="Freeform 542"/>
            <p:cNvSpPr>
              <a:spLocks/>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1" name="Freeform 543"/>
            <p:cNvSpPr>
              <a:spLocks/>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2" name="Freeform 544"/>
            <p:cNvSpPr>
              <a:spLocks/>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3" name="Freeform 545"/>
            <p:cNvSpPr>
              <a:spLocks/>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4" name="Freeform 546"/>
            <p:cNvSpPr>
              <a:spLocks/>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未完成项目概述</a:t>
            </a:r>
            <a:r>
              <a:rPr lang="zh-CN" altLang="en-US" sz="1200" b="1" dirty="0"/>
              <a:t>（文字可以编辑）</a:t>
            </a:r>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24" name="椭圆 23"/>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27" name="椭圆 26"/>
            <p:cNvSpPr/>
            <p:nvPr/>
          </p:nvSpPr>
          <p:spPr bwMode="auto">
            <a:xfrm>
              <a:off x="919898" y="1916832"/>
              <a:ext cx="2689076" cy="2689076"/>
            </a:xfrm>
            <a:prstGeom prst="ellipse">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30" name="椭圆 29"/>
            <p:cNvSpPr/>
            <p:nvPr/>
          </p:nvSpPr>
          <p:spPr bwMode="auto">
            <a:xfrm>
              <a:off x="919898" y="1916832"/>
              <a:ext cx="2689076" cy="2689076"/>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工作一</a:t>
            </a: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工作二</a:t>
            </a: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a:solidFill>
                  <a:schemeClr val="tx1">
                    <a:lumMod val="85000"/>
                    <a:lumOff val="15000"/>
                  </a:schemeClr>
                </a:solidFill>
                <a:latin typeface="+mn-ea"/>
                <a:ea typeface="+mn-ea"/>
              </a:rPr>
              <a:t>工作三</a:t>
            </a: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存在的不足</a:t>
            </a:r>
            <a:r>
              <a:rPr lang="zh-CN" altLang="en-US" sz="1200" b="1" dirty="0"/>
              <a:t>（文字可以编辑）</a:t>
            </a:r>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sp3d/>
            </a:bodyPr>
            <a:lstStyle/>
            <a:p>
              <a:pPr algn="ctr" eaLnBrk="0" fontAlgn="ctr" hangingPunct="0">
                <a:buClr>
                  <a:srgbClr val="FF0000"/>
                </a:buClr>
                <a:buSzPct val="70000"/>
                <a:buFont typeface="Wingdings" pitchFamily="2" charset="2"/>
                <a:buChar char="u"/>
                <a:defRPr/>
              </a:pPr>
              <a:endParaRPr lang="zh-CN" altLang="en-US" sz="1700" b="1">
                <a:solidFill>
                  <a:schemeClr val="bg1"/>
                </a:solidFill>
                <a:latin typeface="微软雅黑" pitchFamily="34" charset="-122"/>
                <a:ea typeface="微软雅黑"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headEnd/>
              <a:tailEnd/>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itchFamily="34" charset="-122"/>
                  <a:ea typeface="微软雅黑" pitchFamily="34" charset="-122"/>
                </a:rPr>
                <a:t>添加标题</a:t>
              </a: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sp3d/>
            </a:bodyPr>
            <a:lstStyle/>
            <a:p>
              <a:pPr algn="ctr" eaLnBrk="0" fontAlgn="ctr" hangingPunct="0">
                <a:buClr>
                  <a:srgbClr val="FF0000"/>
                </a:buClr>
                <a:buSzPct val="70000"/>
                <a:buFont typeface="Wingdings" pitchFamily="2" charset="2"/>
                <a:buChar char="u"/>
                <a:defRPr/>
              </a:pPr>
              <a:endParaRPr lang="zh-CN" altLang="en-US" sz="1700" b="1">
                <a:solidFill>
                  <a:schemeClr val="bg1"/>
                </a:solidFill>
                <a:latin typeface="微软雅黑" pitchFamily="34" charset="-122"/>
                <a:ea typeface="微软雅黑"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headEnd/>
              <a:tailEnd/>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itchFamily="34" charset="-122"/>
                  <a:ea typeface="微软雅黑" pitchFamily="34" charset="-122"/>
                </a:rPr>
                <a:t>添加标题</a:t>
              </a: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headEnd/>
              <a:tailEnd/>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headEnd/>
              <a:tailEnd/>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39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4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49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4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存在的不足</a:t>
            </a:r>
            <a:r>
              <a:rPr lang="zh-CN" altLang="en-US" sz="1200" b="1" dirty="0"/>
              <a:t>（文字可以编辑）</a:t>
            </a:r>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headEnd/>
            <a:tailEnd/>
          </a:ln>
          <a:extLst/>
        </p:spPr>
        <p:txBody>
          <a:bodyPr anchor="ctr"/>
          <a:lstStyle/>
          <a:p>
            <a:r>
              <a:rPr lang="zh-CN" altLang="en-US" dirty="0"/>
              <a:t> 添加标题</a:t>
            </a:r>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headEnd/>
            <a:tailEnd/>
          </a:ln>
          <a:extLst/>
        </p:spPr>
        <p:txBody>
          <a:bodyPr anchor="ctr"/>
          <a:lstStyle/>
          <a:p>
            <a:r>
              <a:rPr lang="zh-CN" altLang="en-US" dirty="0"/>
              <a:t>  添加标题</a:t>
            </a:r>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itchFamily="34" charset="-122"/>
                <a:ea typeface="微软雅黑" pitchFamily="34" charset="-122"/>
              </a:rPr>
              <a:t>   添加标题</a:t>
            </a: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8" name="TextBox 19"/>
          <p:cNvSpPr txBox="1">
            <a:spLocks noChangeArrowheads="1"/>
          </p:cNvSpPr>
          <p:nvPr/>
        </p:nvSpPr>
        <p:spPr bwMode="auto">
          <a:xfrm>
            <a:off x="4042182" y="3855961"/>
            <a:ext cx="1177890" cy="688038"/>
          </a:xfrm>
          <a:prstGeom prst="rect">
            <a:avLst/>
          </a:prstGeom>
          <a:noFill/>
          <a:ln>
            <a:noFill/>
          </a:ln>
          <a:extLst/>
        </p:spPr>
        <p:txBody>
          <a:bodyPr lIns="96171" tIns="48084" rIns="96171"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kern="0" dirty="0">
                <a:solidFill>
                  <a:schemeClr val="tx1">
                    <a:lumMod val="85000"/>
                    <a:lumOff val="15000"/>
                  </a:schemeClr>
                </a:solidFill>
                <a:latin typeface="微软雅黑" pitchFamily="34" charset="-122"/>
                <a:ea typeface="微软雅黑" pitchFamily="34" charset="-122"/>
              </a:rPr>
              <a:t>单击此处添加标题</a:t>
            </a: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1255687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a:solidFill>
                  <a:schemeClr val="bg1"/>
                </a:solidFill>
                <a:latin typeface="微软雅黑" pitchFamily="34" charset="-122"/>
                <a:ea typeface="微软雅黑" pitchFamily="34" charset="-122"/>
                <a:sym typeface="Arial" pitchFamily="34" charset="0"/>
              </a:rPr>
              <a:t>成功项目展示</a:t>
            </a: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a:solidFill>
                  <a:schemeClr val="bg1"/>
                </a:solidFill>
                <a:latin typeface="微软雅黑" pitchFamily="34" charset="-122"/>
                <a:ea typeface="微软雅黑" pitchFamily="34" charset="-122"/>
              </a:rPr>
              <a:t>项 目 展 示 一</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项 目 展 示 二</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extLst>
      <p:ext uri="{BB962C8B-B14F-4D97-AF65-F5344CB8AC3E}">
        <p14:creationId xmlns:p14="http://schemas.microsoft.com/office/powerpoint/2010/main" val="352154432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itchFamily="34" charset="-122"/>
              </a:rPr>
              <a:t>单击此处添加文本单击此处添加文本单击此处添加文本单击此处添加文本单击此处添加文本单击此处添加文本单击此处添加文本单击此处添加文本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微软雅黑"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969"/>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00975453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rPr>
              <a:t>成功项目二</a:t>
            </a: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rPr>
              <a:t>成功项目三</a:t>
            </a: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rPr>
              <a:t>成功项目一</a:t>
            </a: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a:solidFill>
                  <a:schemeClr val="accent1"/>
                </a:solidFill>
                <a:latin typeface="+mj-ea"/>
                <a:ea typeface="+mj-ea"/>
              </a:rPr>
              <a:t>■</a:t>
            </a:r>
            <a:r>
              <a:rPr lang="zh-CN" altLang="en-US" sz="1400" b="1" dirty="0">
                <a:solidFill>
                  <a:schemeClr val="accent1"/>
                </a:solidFill>
                <a:latin typeface="+mj-ea"/>
                <a:ea typeface="+mj-ea"/>
              </a:rPr>
              <a:t>请输入您标题</a:t>
            </a: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 name="矩形 15"/>
          <p:cNvSpPr/>
          <p:nvPr/>
        </p:nvSpPr>
        <p:spPr bwMode="auto">
          <a:xfrm>
            <a:off x="6233507" y="1232175"/>
            <a:ext cx="1845361" cy="1128670"/>
          </a:xfrm>
          <a:prstGeom prst="rect">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17" name="矩形 16"/>
          <p:cNvSpPr/>
          <p:nvPr/>
        </p:nvSpPr>
        <p:spPr bwMode="auto">
          <a:xfrm>
            <a:off x="1200523" y="2370566"/>
            <a:ext cx="1845361" cy="1123237"/>
          </a:xfrm>
          <a:prstGeom prst="rect">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18" name="矩形 17"/>
          <p:cNvSpPr/>
          <p:nvPr/>
        </p:nvSpPr>
        <p:spPr bwMode="auto">
          <a:xfrm>
            <a:off x="5400675" y="3906445"/>
            <a:ext cx="1879096" cy="950681"/>
          </a:xfrm>
          <a:prstGeom prst="rect">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28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1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74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28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1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74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headEnd/>
            <a:tailEnd/>
          </a:ln>
        </p:spPr>
        <p:txBody>
          <a:bodyPr wrap="none" lIns="68567" tIns="34284" rIns="68567" bIns="34284" anchor="ctr"/>
          <a:lstStyle/>
          <a:p>
            <a:pPr algn="ctr"/>
            <a:r>
              <a:rPr lang="zh-CN" altLang="en-US" b="1" dirty="0">
                <a:solidFill>
                  <a:prstClr val="white"/>
                </a:solidFill>
                <a:latin typeface="微软雅黑" pitchFamily="34" charset="-122"/>
                <a:ea typeface="微软雅黑" pitchFamily="34" charset="-122"/>
              </a:rPr>
              <a:t>添加标题</a:t>
            </a: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headEnd/>
            <a:tailEnd/>
          </a:ln>
        </p:spPr>
        <p:txBody>
          <a:bodyPr wrap="none" lIns="68567" tIns="34284" rIns="68567" bIns="34284" anchor="ctr"/>
          <a:lstStyle/>
          <a:p>
            <a:pPr algn="ctr"/>
            <a:r>
              <a:rPr lang="zh-CN" altLang="en-US" b="1" dirty="0">
                <a:solidFill>
                  <a:prstClr val="white"/>
                </a:solidFill>
                <a:latin typeface="微软雅黑" pitchFamily="34" charset="-122"/>
                <a:ea typeface="微软雅黑" pitchFamily="34" charset="-122"/>
              </a:rPr>
              <a:t>添加标题</a:t>
            </a: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a:t>成功项目展示</a:t>
            </a:r>
            <a:r>
              <a:rPr lang="zh-CN" altLang="en-US" sz="1200" b="1" dirty="0"/>
              <a:t>（文字可以编辑）</a:t>
            </a:r>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itchFamily="34" charset="-122"/>
              <a:ea typeface="微软雅黑"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400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50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600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7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成功的原因</a:t>
            </a:r>
            <a:r>
              <a:rPr lang="zh-CN" altLang="en-US" sz="1200" b="1" dirty="0"/>
              <a:t>（文字可以编辑）</a:t>
            </a:r>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sz="1200" b="1" dirty="0">
              <a:solidFill>
                <a:schemeClr val="accent1"/>
              </a:solidFill>
              <a:latin typeface="+mn-ea"/>
              <a:cs typeface="Calibri"/>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mn-ea"/>
              <a:cs typeface="Calibri"/>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成功的原因</a:t>
            </a:r>
            <a:r>
              <a:rPr lang="zh-CN" altLang="en-US" sz="1200" b="1" dirty="0"/>
              <a:t>（文字可以编辑）</a:t>
            </a:r>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grpSp>
        <p:nvGrpSpPr>
          <p:cNvPr id="7" name="Group 8"/>
          <p:cNvGrpSpPr>
            <a:grpSpLocks/>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1" name="Group 8"/>
          <p:cNvGrpSpPr>
            <a:grpSpLocks/>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5" name="Group 8"/>
          <p:cNvGrpSpPr>
            <a:grpSpLocks/>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9" name="Group 8"/>
          <p:cNvGrpSpPr>
            <a:grpSpLocks/>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2" name="椭圆 31"/>
          <p:cNvSpPr/>
          <p:nvPr/>
        </p:nvSpPr>
        <p:spPr bwMode="auto">
          <a:xfrm>
            <a:off x="2884135" y="1149974"/>
            <a:ext cx="866926" cy="867265"/>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6" name="椭圆 35"/>
          <p:cNvSpPr/>
          <p:nvPr/>
        </p:nvSpPr>
        <p:spPr bwMode="auto">
          <a:xfrm>
            <a:off x="5169776" y="3287766"/>
            <a:ext cx="1371680" cy="1372216"/>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809794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21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8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33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7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5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61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66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71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76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609398"/>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itchFamily="34" charset="-122"/>
                <a:ea typeface="微软雅黑" pitchFamily="34" charset="-122"/>
                <a:sym typeface="Arial" pitchFamily="34" charset="0"/>
              </a:rPr>
              <a:t>2017</a:t>
            </a:r>
            <a:r>
              <a:rPr lang="zh-CN" altLang="en-US" sz="2800" b="1" dirty="0" smtClean="0">
                <a:solidFill>
                  <a:schemeClr val="bg1"/>
                </a:solidFill>
                <a:latin typeface="微软雅黑" pitchFamily="34" charset="-122"/>
                <a:ea typeface="微软雅黑" pitchFamily="34" charset="-122"/>
                <a:sym typeface="Arial" pitchFamily="34" charset="0"/>
              </a:rPr>
              <a:t>年</a:t>
            </a:r>
            <a:r>
              <a:rPr lang="zh-CN" altLang="en-US" sz="2800" b="1" dirty="0">
                <a:solidFill>
                  <a:schemeClr val="bg1"/>
                </a:solidFill>
                <a:latin typeface="微软雅黑" pitchFamily="34" charset="-122"/>
                <a:ea typeface="微软雅黑" pitchFamily="34" charset="-122"/>
                <a:sym typeface="Arial" pitchFamily="34" charset="0"/>
              </a:rPr>
              <a:t>工作叙述</a:t>
            </a: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9529"/>
          </a:xfrm>
          <a:prstGeom prst="rect">
            <a:avLst/>
          </a:prstGeom>
        </p:spPr>
        <p:txBody>
          <a:bodyPr wrap="square">
            <a:spAutoFit/>
          </a:bodyPr>
          <a:lstStyle/>
          <a:p>
            <a:pPr fontAlgn="base">
              <a:lnSpc>
                <a:spcPct val="120000"/>
              </a:lnSpc>
            </a:pPr>
            <a:r>
              <a:rPr lang="en-US" altLang="zh-CN" dirty="0" smtClean="0">
                <a:solidFill>
                  <a:schemeClr val="bg1"/>
                </a:solidFill>
                <a:latin typeface="微软雅黑" pitchFamily="34" charset="-122"/>
                <a:ea typeface="微软雅黑" pitchFamily="34" charset="-122"/>
              </a:rPr>
              <a:t>2017</a:t>
            </a:r>
            <a:r>
              <a:rPr lang="zh-CN" altLang="en-US" dirty="0" smtClean="0">
                <a:solidFill>
                  <a:schemeClr val="bg1"/>
                </a:solidFill>
                <a:latin typeface="微软雅黑" pitchFamily="34" charset="-122"/>
                <a:ea typeface="微软雅黑" pitchFamily="34" charset="-122"/>
              </a:rPr>
              <a:t>年</a:t>
            </a:r>
            <a:r>
              <a:rPr lang="zh-CN" altLang="en-US" dirty="0">
                <a:solidFill>
                  <a:schemeClr val="bg1"/>
                </a:solidFill>
                <a:latin typeface="微软雅黑" pitchFamily="34" charset="-122"/>
                <a:ea typeface="微软雅黑" pitchFamily="34" charset="-122"/>
              </a:rPr>
              <a:t>工作计划</a:t>
            </a:r>
            <a:endParaRPr lang="en-US" altLang="zh-CN" dirty="0">
              <a:solidFill>
                <a:schemeClr val="bg1"/>
              </a:solidFill>
              <a:latin typeface="微软雅黑" pitchFamily="34" charset="-122"/>
              <a:ea typeface="微软雅黑" pitchFamily="34" charset="-122"/>
            </a:endParaRPr>
          </a:p>
          <a:p>
            <a:pPr fontAlgn="base">
              <a:lnSpc>
                <a:spcPct val="120000"/>
              </a:lnSpc>
            </a:pPr>
            <a:r>
              <a:rPr lang="zh-CN" altLang="en-US" dirty="0">
                <a:solidFill>
                  <a:schemeClr val="bg1"/>
                </a:solidFill>
                <a:latin typeface="微软雅黑" pitchFamily="34" charset="-122"/>
                <a:ea typeface="微软雅黑" pitchFamily="34" charset="-122"/>
              </a:rPr>
              <a:t>工作目标</a:t>
            </a:r>
            <a:endParaRPr lang="en-US" altLang="zh-CN" dirty="0">
              <a:solidFill>
                <a:schemeClr val="bg1"/>
              </a:solidFill>
              <a:latin typeface="微软雅黑" pitchFamily="34" charset="-122"/>
              <a:ea typeface="微软雅黑" pitchFamily="34" charset="-122"/>
            </a:endParaRPr>
          </a:p>
          <a:p>
            <a:pPr fontAlgn="base">
              <a:lnSpc>
                <a:spcPct val="120000"/>
              </a:lnSpc>
            </a:pPr>
            <a:r>
              <a:rPr lang="zh-CN" altLang="en-US" dirty="0">
                <a:solidFill>
                  <a:schemeClr val="bg1"/>
                </a:solidFill>
                <a:latin typeface="微软雅黑" pitchFamily="34" charset="-122"/>
                <a:ea typeface="微软雅黑" pitchFamily="34" charset="-122"/>
              </a:rPr>
              <a:t>其他</a:t>
            </a: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extLst>
      <p:ext uri="{BB962C8B-B14F-4D97-AF65-F5344CB8AC3E}">
        <p14:creationId xmlns:p14="http://schemas.microsoft.com/office/powerpoint/2010/main" val="16222207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60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65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70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20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40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5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60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65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70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工作计划</a:t>
            </a:r>
            <a:r>
              <a:rPr lang="zh-CN" altLang="en-US" sz="1200" b="1" dirty="0"/>
              <a:t>（文字可以编辑）</a:t>
            </a:r>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defPPr>
              <a:defRPr lang="zh-CN"/>
            </a:defPPr>
          </a:lstStyle>
          <a:p>
            <a:pPr algn="ctr"/>
            <a:r>
              <a:rPr lang="zh-CN" altLang="en-US" sz="1500" dirty="0">
                <a:solidFill>
                  <a:schemeClr val="tx1">
                    <a:lumMod val="85000"/>
                    <a:lumOff val="15000"/>
                  </a:schemeClr>
                </a:solidFill>
                <a:latin typeface="+mn-ea"/>
                <a:ea typeface="+mn-ea"/>
              </a:rPr>
              <a:t>进一步目标</a:t>
            </a: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5809794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8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1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16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1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24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32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37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48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工作计划</a:t>
            </a:r>
            <a:r>
              <a:rPr lang="zh-CN" altLang="en-US" sz="1200" b="1" dirty="0"/>
              <a:t>（文字可以编辑）</a:t>
            </a:r>
          </a:p>
        </p:txBody>
      </p:sp>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工作计划</a:t>
            </a:r>
            <a:r>
              <a:rPr lang="zh-CN" altLang="en-US" sz="1200" b="1" dirty="0"/>
              <a:t>（文字可以编辑）</a:t>
            </a:r>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a:solidFill>
                    <a:schemeClr val="tx1">
                      <a:lumMod val="85000"/>
                      <a:lumOff val="15000"/>
                    </a:schemeClr>
                  </a:solidFill>
                  <a:latin typeface="Impact" pitchFamily="34" charset="0"/>
                  <a:ea typeface="微软雅黑" pitchFamily="34" charset="-122"/>
                </a:rPr>
                <a:t>工作计划</a:t>
              </a: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3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4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4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工作目标</a:t>
            </a:r>
            <a:r>
              <a:rPr lang="zh-CN" altLang="en-US" sz="1200" b="1" dirty="0"/>
              <a:t>（文字可以编辑）</a:t>
            </a:r>
          </a:p>
        </p:txBody>
      </p:sp>
      <p:sp>
        <p:nvSpPr>
          <p:cNvPr id="3" name="Freeform 6"/>
          <p:cNvSpPr>
            <a:spLocks/>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 name="Freeform 7"/>
          <p:cNvSpPr>
            <a:spLocks/>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5" name="Freeform 8"/>
          <p:cNvSpPr>
            <a:spLocks/>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7" name="Freeform 9"/>
          <p:cNvSpPr>
            <a:spLocks/>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8" name="Freeform 10"/>
          <p:cNvSpPr>
            <a:spLocks/>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9" name="Freeform 11"/>
          <p:cNvSpPr>
            <a:spLocks/>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0" name="Freeform 12"/>
          <p:cNvSpPr>
            <a:spLocks/>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1" name="Freeform 13"/>
          <p:cNvSpPr>
            <a:spLocks/>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2" name="Freeform 14"/>
          <p:cNvSpPr>
            <a:spLocks/>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3" name="Freeform 15"/>
          <p:cNvSpPr>
            <a:spLocks/>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4" name="Freeform 16"/>
          <p:cNvSpPr>
            <a:spLocks/>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5" name="Freeform 17"/>
          <p:cNvSpPr>
            <a:spLocks/>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6" name="Freeform 18"/>
          <p:cNvSpPr>
            <a:spLocks/>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7" name="Freeform 19"/>
          <p:cNvSpPr>
            <a:spLocks/>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8" name="Freeform 20"/>
          <p:cNvSpPr>
            <a:spLocks/>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9" name="Freeform 21"/>
          <p:cNvSpPr>
            <a:spLocks/>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0" name="Freeform 22"/>
          <p:cNvSpPr>
            <a:spLocks/>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1" name="Freeform 23"/>
          <p:cNvSpPr>
            <a:spLocks/>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2" name="Freeform 24"/>
          <p:cNvSpPr>
            <a:spLocks/>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3" name="Freeform 25"/>
          <p:cNvSpPr>
            <a:spLocks/>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4" name="Freeform 26"/>
          <p:cNvSpPr>
            <a:spLocks/>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5" name="Freeform 27"/>
          <p:cNvSpPr>
            <a:spLocks/>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6" name="Freeform 28"/>
          <p:cNvSpPr>
            <a:spLocks/>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7" name="Freeform 29"/>
          <p:cNvSpPr>
            <a:spLocks/>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8" name="Freeform 30"/>
          <p:cNvSpPr>
            <a:spLocks/>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9" name="Freeform 31"/>
          <p:cNvSpPr>
            <a:spLocks/>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0" name="Freeform 32"/>
          <p:cNvSpPr>
            <a:spLocks/>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1" name="Freeform 33"/>
          <p:cNvSpPr>
            <a:spLocks/>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2" name="Freeform 34"/>
          <p:cNvSpPr>
            <a:spLocks/>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3" name="Freeform 35"/>
          <p:cNvSpPr>
            <a:spLocks/>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4" name="Freeform 36"/>
          <p:cNvSpPr>
            <a:spLocks/>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5" name="Freeform 37"/>
          <p:cNvSpPr>
            <a:spLocks/>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4" name="TextBox 43"/>
          <p:cNvSpPr txBox="1"/>
          <p:nvPr/>
        </p:nvSpPr>
        <p:spPr>
          <a:xfrm>
            <a:off x="1408526"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1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6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1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2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7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2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3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8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3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4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9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工作目标</a:t>
            </a:r>
            <a:r>
              <a:rPr lang="zh-CN" altLang="en-US" sz="1200" b="1" dirty="0"/>
              <a:t>（文字可以编辑）</a:t>
            </a:r>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itchFamily="34" charset="-122"/>
              </a:rPr>
              <a:t>点此输入标题</a:t>
            </a: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grpSp>
        <p:nvGrpSpPr>
          <p:cNvPr id="14" name="Group 22"/>
          <p:cNvGrpSpPr>
            <a:grpSpLocks/>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headEnd/>
              <a:tailEnd/>
            </a:ln>
            <a:extLst/>
          </p:spPr>
          <p:txBody>
            <a:bodyPr anchor="ctr"/>
            <a:lstStyle/>
            <a:p>
              <a:r>
                <a:rPr lang="zh-CN" altLang="en-US" sz="1400" dirty="0">
                  <a:sym typeface="方正兰亭细黑_GBK" charset="-122"/>
                </a:rPr>
                <a:t>填加标题</a:t>
              </a: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itchFamily="34" charset="-122"/>
              </a:rPr>
              <a:t>单击此处添加文本单击此处添加文本单击此处添加文本单击此处添加文本单击此处添加文本单击此处添加</a:t>
            </a:r>
            <a:endParaRPr lang="en-US" altLang="zh-CN" sz="1000" dirty="0">
              <a:latin typeface="微软雅黑" pitchFamily="34" charset="-122"/>
            </a:endParaRPr>
          </a:p>
          <a:p>
            <a:pPr>
              <a:lnSpc>
                <a:spcPct val="130000"/>
              </a:lnSpc>
            </a:pPr>
            <a:r>
              <a:rPr lang="zh-CN" altLang="en-US" sz="1000" dirty="0">
                <a:latin typeface="微软雅黑" pitchFamily="34" charset="-122"/>
              </a:rPr>
              <a:t>单击此处添加文本单击此处添加文本单击此处添加文本单击此处添加文本单击此处添加文本</a:t>
            </a:r>
            <a:endParaRPr lang="en-US" altLang="zh-CN" sz="1000" dirty="0">
              <a:latin typeface="微软雅黑"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961662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a:latin typeface="+mj-ea"/>
              </a:rPr>
              <a:t>2016</a:t>
            </a:r>
            <a:r>
              <a:rPr lang="zh-CN" altLang="en-US" sz="1800" b="1" dirty="0">
                <a:latin typeface="+mj-ea"/>
              </a:rPr>
              <a:t>年</a:t>
            </a:r>
            <a:r>
              <a:rPr lang="zh-CN" altLang="en-US" sz="1800" b="1" dirty="0"/>
              <a:t>工作目标</a:t>
            </a:r>
            <a:r>
              <a:rPr lang="zh-CN" altLang="en-US" sz="1200" b="1" dirty="0"/>
              <a:t>（文字可以编辑）</a:t>
            </a:r>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a:spLocks/>
          </p:cNvSpPr>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1600" b="1" dirty="0">
                <a:solidFill>
                  <a:schemeClr val="accent1"/>
                </a:solidFill>
                <a:latin typeface="+mn-ea"/>
                <a:cs typeface="Arial" panose="020B0604020202020204" pitchFamily="34" charset="0"/>
              </a:rPr>
              <a:t>填加标题</a:t>
            </a:r>
            <a:endParaRPr lang="id-ID"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5" name="Content Placeholder 2"/>
          <p:cNvSpPr txBox="1">
            <a:spLocks/>
          </p:cNvSpPr>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1600" b="1" dirty="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6" name="Content Placeholder 2"/>
          <p:cNvSpPr txBox="1">
            <a:spLocks/>
          </p:cNvSpPr>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600" b="1" dirty="0">
                <a:solidFill>
                  <a:schemeClr val="accent1"/>
                </a:solidFill>
                <a:latin typeface="+mn-ea"/>
                <a:cs typeface="Arial" panose="020B0604020202020204" pitchFamily="34" charset="0"/>
              </a:rPr>
              <a:t>填加标题</a:t>
            </a:r>
            <a:endParaRPr lang="id-ID"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7" name="Content Placeholder 2"/>
          <p:cNvSpPr txBox="1">
            <a:spLocks/>
          </p:cNvSpPr>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600" b="1" dirty="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961662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latin typeface="+mj-ea"/>
              </a:rPr>
              <a:t>备用页</a:t>
            </a:r>
            <a:r>
              <a:rPr lang="zh-CN" altLang="en-US" sz="1200" b="1" dirty="0"/>
              <a:t>（文字可以编辑）</a:t>
            </a:r>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itchFamily="34" charset="-122"/>
              </a:rPr>
              <a:t>单击此处添加文本单击此处添加文本</a:t>
            </a:r>
            <a:endParaRPr lang="en-US" altLang="zh-CN" sz="1050" dirty="0">
              <a:solidFill>
                <a:schemeClr val="tx1">
                  <a:lumMod val="85000"/>
                  <a:lumOff val="15000"/>
                </a:schemeClr>
              </a:solidFill>
              <a:latin typeface="微软雅黑"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itchFamily="34" charset="-122"/>
              </a:rPr>
              <a:t>单击此处添加文本单击此处添加文本</a:t>
            </a:r>
            <a:endParaRPr lang="en-US" altLang="zh-CN" sz="1050" dirty="0">
              <a:solidFill>
                <a:schemeClr val="tx1">
                  <a:lumMod val="85000"/>
                  <a:lumOff val="15000"/>
                </a:schemeClr>
              </a:solidFill>
              <a:latin typeface="微软雅黑"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itchFamily="34" charset="-122"/>
              </a:rPr>
              <a:t>单击此处添加文本单击此处添加文本</a:t>
            </a:r>
            <a:endParaRPr lang="en-US" altLang="zh-CN" sz="1050" dirty="0">
              <a:solidFill>
                <a:schemeClr val="tx1">
                  <a:lumMod val="85000"/>
                  <a:lumOff val="15000"/>
                </a:schemeClr>
              </a:solidFill>
              <a:latin typeface="微软雅黑"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itchFamily="34" charset="-122"/>
              </a:rPr>
              <a:t>单击此处添加文本单击此处添加文本</a:t>
            </a:r>
            <a:endParaRPr lang="en-US" altLang="zh-CN" sz="1050" dirty="0">
              <a:solidFill>
                <a:schemeClr val="tx1">
                  <a:lumMod val="85000"/>
                  <a:lumOff val="15000"/>
                </a:schemeClr>
              </a:solidFill>
              <a:latin typeface="微软雅黑"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15118394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latin typeface="+mj-ea"/>
              </a:rPr>
              <a:t>备用页</a:t>
            </a:r>
            <a:r>
              <a:rPr lang="zh-CN" altLang="en-US" sz="1200" b="1" dirty="0"/>
              <a:t>（文字可以编辑）</a:t>
            </a:r>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dirty="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a:solidFill>
                <a:schemeClr val="accent1"/>
              </a:solidFill>
              <a:latin typeface="微软雅黑" pitchFamily="34" charset="-122"/>
              <a:ea typeface="微软雅黑"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itchFamily="34" charset="-122"/>
              <a:ea typeface="微软雅黑" pitchFamily="34" charset="-122"/>
              <a:cs typeface="华文黑体" pitchFamily="2" charset="-122"/>
            </a:endParaRPr>
          </a:p>
          <a:p>
            <a:r>
              <a:rPr lang="zh-CN" altLang="en-US" sz="110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a:solidFill>
                <a:schemeClr val="accent1"/>
              </a:solidFill>
              <a:latin typeface="微软雅黑" pitchFamily="34" charset="-122"/>
              <a:ea typeface="微软雅黑"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dirty="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a:solidFill>
                <a:schemeClr val="accent1"/>
              </a:solidFill>
              <a:latin typeface="微软雅黑" pitchFamily="34" charset="-122"/>
              <a:ea typeface="微软雅黑"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a:solidFill>
                <a:schemeClr val="accent1"/>
              </a:solidFill>
              <a:latin typeface="微软雅黑" pitchFamily="34" charset="-122"/>
              <a:ea typeface="微软雅黑"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89909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6"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2700" dirty="0">
                <a:solidFill>
                  <a:schemeClr val="accent1"/>
                </a:solidFill>
                <a:latin typeface="Agency FB"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p>
        </p:txBody>
      </p:sp>
      <p:sp>
        <p:nvSpPr>
          <p:cNvPr id="7" name="矩形 6"/>
          <p:cNvSpPr/>
          <p:nvPr/>
        </p:nvSpPr>
        <p:spPr>
          <a:xfrm>
            <a:off x="4318293"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18293"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242205"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4318293"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4318293"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07904" y="709585"/>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r>
              <a:rPr lang="zh-CN" altLang="en-US" sz="4800" dirty="0">
                <a:solidFill>
                  <a:schemeClr val="accent1">
                    <a:lumMod val="75000"/>
                  </a:schemeClr>
                </a:solidFill>
                <a:latin typeface="+mj-ea"/>
                <a:ea typeface="+mj-ea"/>
              </a:rPr>
              <a:t>谢谢观看</a:t>
            </a:r>
          </a:p>
        </p:txBody>
      </p:sp>
      <p:sp>
        <p:nvSpPr>
          <p:cNvPr id="24" name="TextBox 23"/>
          <p:cNvSpPr txBox="1"/>
          <p:nvPr/>
        </p:nvSpPr>
        <p:spPr>
          <a:xfrm>
            <a:off x="4555376" y="1406130"/>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r>
              <a:rPr lang="en-US" altLang="zh-CN" sz="2000" dirty="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Tree>
    <p:extLst>
      <p:ext uri="{BB962C8B-B14F-4D97-AF65-F5344CB8AC3E}">
        <p14:creationId xmlns:p14="http://schemas.microsoft.com/office/powerpoint/2010/main" val="304345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10" presetClass="entr" presetSubtype="0" fill="hold" nodeType="withEffect">
                                  <p:stCondLst>
                                    <p:cond delay="75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200"/>
                                        <p:tgtEl>
                                          <p:spTgt spid="37"/>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200"/>
                                        <p:tgtEl>
                                          <p:spTgt spid="41"/>
                                        </p:tgtEl>
                                      </p:cBhvr>
                                    </p:animEffect>
                                  </p:childTnLst>
                                </p:cTn>
                              </p:par>
                              <p:par>
                                <p:cTn id="43" presetID="10" presetClass="entr" presetSubtype="0" fill="hold" nodeType="withEffect">
                                  <p:stCondLst>
                                    <p:cond delay="125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200"/>
                                        <p:tgtEl>
                                          <p:spTgt spid="38"/>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200"/>
                                        <p:tgtEl>
                                          <p:spTgt spid="42"/>
                                        </p:tgtEl>
                                      </p:cBhvr>
                                    </p:animEffect>
                                  </p:childTnLst>
                                </p:cTn>
                              </p:par>
                              <p:par>
                                <p:cTn id="49" presetID="10" presetClass="entr" presetSubtype="0" fill="hold" nodeType="withEffect">
                                  <p:stCondLst>
                                    <p:cond delay="17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200"/>
                                        <p:tgtEl>
                                          <p:spTgt spid="39"/>
                                        </p:tgtEl>
                                      </p:cBhvr>
                                    </p:animEffect>
                                  </p:childTnLst>
                                </p:cTn>
                              </p:par>
                              <p:par>
                                <p:cTn id="52" presetID="22" presetClass="entr" presetSubtype="8" fill="hold" grpId="0" nodeType="withEffect">
                                  <p:stCondLst>
                                    <p:cond delay="20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200"/>
                                        <p:tgtEl>
                                          <p:spTgt spid="43"/>
                                        </p:tgtEl>
                                      </p:cBhvr>
                                    </p:animEffect>
                                  </p:childTnLst>
                                </p:cTn>
                              </p:par>
                              <p:par>
                                <p:cTn id="55" presetID="10" presetClass="entr" presetSubtype="0" fill="hold" nodeType="withEffect">
                                  <p:stCondLst>
                                    <p:cond delay="225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200"/>
                                        <p:tgtEl>
                                          <p:spTgt spid="40"/>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P spid="42" grpId="0"/>
      <p:bldP spid="43" grpId="0"/>
      <p:bldP spid="44" grpId="0"/>
      <p:bldP spid="7" grpId="0" animBg="1"/>
      <p:bldP spid="8" grpId="0" animBg="1"/>
      <p:bldP spid="9" grpId="0" animBg="1"/>
      <p:bldP spid="10" grpId="0" animBg="1"/>
      <p:bldP spid="11" grpId="0" animBg="1"/>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97762" y="322440"/>
            <a:ext cx="1548476" cy="535531"/>
          </a:xfrm>
          <a:prstGeom prst="rect">
            <a:avLst/>
          </a:prstGeom>
        </p:spPr>
        <p:txBody>
          <a:bodyPr wrap="square">
            <a:spAutoFit/>
          </a:bodyPr>
          <a:lstStyle/>
          <a:p>
            <a:pPr algn="ctr">
              <a:lnSpc>
                <a:spcPct val="120000"/>
              </a:lnSpc>
              <a:spcBef>
                <a:spcPct val="0"/>
              </a:spcBef>
            </a:pPr>
            <a:r>
              <a:rPr lang="zh-CN" altLang="en-US" sz="2400" dirty="0">
                <a:solidFill>
                  <a:srgbClr val="0270D1"/>
                </a:solidFill>
                <a:latin typeface="微软雅黑" panose="020B0503020204020204" pitchFamily="34" charset="-122"/>
                <a:ea typeface="微软雅黑" panose="020B0503020204020204" pitchFamily="34" charset="-122"/>
              </a:rPr>
              <a:t>使用字体</a:t>
            </a:r>
          </a:p>
        </p:txBody>
      </p:sp>
      <p:cxnSp>
        <p:nvCxnSpPr>
          <p:cNvPr id="5" name="直接连接符 4"/>
          <p:cNvCxnSpPr/>
          <p:nvPr/>
        </p:nvCxnSpPr>
        <p:spPr>
          <a:xfrm>
            <a:off x="3607463" y="603331"/>
            <a:ext cx="269438"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211519" y="603331"/>
            <a:ext cx="269438"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171504" y="1095009"/>
            <a:ext cx="1212468"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字体名称</a:t>
            </a:r>
          </a:p>
        </p:txBody>
      </p:sp>
      <p:sp>
        <p:nvSpPr>
          <p:cNvPr id="11" name="文本框 10"/>
          <p:cNvSpPr txBox="1"/>
          <p:nvPr/>
        </p:nvSpPr>
        <p:spPr>
          <a:xfrm>
            <a:off x="1165344" y="1531067"/>
            <a:ext cx="116608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下载地址</a:t>
            </a:r>
          </a:p>
        </p:txBody>
      </p:sp>
      <p:pic>
        <p:nvPicPr>
          <p:cNvPr id="15" name="图片 14"/>
          <p:cNvPicPr>
            <a:picLocks noChangeAspect="1"/>
          </p:cNvPicPr>
          <p:nvPr/>
        </p:nvPicPr>
        <p:blipFill>
          <a:blip r:embed="rId2"/>
          <a:stretch>
            <a:fillRect/>
          </a:stretch>
        </p:blipFill>
        <p:spPr>
          <a:xfrm>
            <a:off x="2331431" y="1010014"/>
            <a:ext cx="3090940" cy="562405"/>
          </a:xfrm>
          <a:prstGeom prst="rect">
            <a:avLst/>
          </a:prstGeom>
        </p:spPr>
      </p:pic>
      <p:sp>
        <p:nvSpPr>
          <p:cNvPr id="16" name="文本框 15"/>
          <p:cNvSpPr txBox="1"/>
          <p:nvPr/>
        </p:nvSpPr>
        <p:spPr>
          <a:xfrm>
            <a:off x="2383972" y="1572419"/>
            <a:ext cx="4735286" cy="3231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a:solidFill>
                  <a:srgbClr val="595959"/>
                </a:solidFill>
                <a:latin typeface="微软雅黑" panose="020B0503020204020204" pitchFamily="34" charset="-122"/>
                <a:ea typeface="微软雅黑" panose="020B0503020204020204" pitchFamily="34" charset="-122"/>
              </a:rPr>
              <a:t>http://www.ypppt.com/article/2017/3324.html</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826130" y="1140715"/>
            <a:ext cx="267885" cy="267885"/>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500" dirty="0">
                <a:solidFill>
                  <a:prstClr val="white"/>
                </a:solidFill>
                <a:latin typeface="微软雅黑" panose="020B0503020204020204" pitchFamily="34" charset="-122"/>
                <a:ea typeface="微软雅黑" panose="020B0503020204020204" pitchFamily="34" charset="-122"/>
              </a:rPr>
              <a:t>1</a:t>
            </a: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171504" y="2495340"/>
            <a:ext cx="1212468"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字体名称</a:t>
            </a:r>
          </a:p>
        </p:txBody>
      </p:sp>
      <p:sp>
        <p:nvSpPr>
          <p:cNvPr id="19" name="文本框 18"/>
          <p:cNvSpPr txBox="1"/>
          <p:nvPr/>
        </p:nvSpPr>
        <p:spPr>
          <a:xfrm>
            <a:off x="1165344" y="2931398"/>
            <a:ext cx="121862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0270D1"/>
                </a:solidFill>
                <a:latin typeface="微软雅黑" panose="020B0503020204020204" pitchFamily="34" charset="-122"/>
                <a:ea typeface="微软雅黑" panose="020B0503020204020204" pitchFamily="34" charset="-122"/>
              </a:rPr>
              <a:t>下载地址</a:t>
            </a:r>
          </a:p>
        </p:txBody>
      </p:sp>
      <p:sp>
        <p:nvSpPr>
          <p:cNvPr id="21" name="文本框 20"/>
          <p:cNvSpPr txBox="1"/>
          <p:nvPr/>
        </p:nvSpPr>
        <p:spPr>
          <a:xfrm>
            <a:off x="2383972" y="2972750"/>
            <a:ext cx="4735286" cy="3231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a:solidFill>
                  <a:srgbClr val="595959"/>
                </a:solidFill>
                <a:latin typeface="微软雅黑" panose="020B0503020204020204" pitchFamily="34" charset="-122"/>
                <a:ea typeface="微软雅黑" panose="020B0503020204020204" pitchFamily="34" charset="-122"/>
              </a:rPr>
              <a:t>http://www.ypppt.com/article/2017/3480.html</a:t>
            </a:r>
            <a:endParaRPr lang="zh-CN" altLang="en-US" sz="1500" dirty="0">
              <a:solidFill>
                <a:srgbClr val="595959"/>
              </a:solidFill>
              <a:latin typeface="微软雅黑" panose="020B0503020204020204" pitchFamily="34" charset="-122"/>
              <a:ea typeface="微软雅黑" panose="020B0503020204020204" pitchFamily="34" charset="-122"/>
            </a:endParaRPr>
          </a:p>
        </p:txBody>
      </p:sp>
      <p:sp>
        <p:nvSpPr>
          <p:cNvPr id="22" name="椭圆 21"/>
          <p:cNvSpPr/>
          <p:nvPr/>
        </p:nvSpPr>
        <p:spPr>
          <a:xfrm>
            <a:off x="826130" y="2541046"/>
            <a:ext cx="267885" cy="267885"/>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500" dirty="0">
                <a:solidFill>
                  <a:prstClr val="white"/>
                </a:solidFill>
                <a:latin typeface="微软雅黑" panose="020B0503020204020204" pitchFamily="34" charset="-122"/>
                <a:ea typeface="微软雅黑" panose="020B0503020204020204" pitchFamily="34" charset="-122"/>
              </a:rPr>
              <a:t>2</a:t>
            </a:r>
            <a:endParaRPr lang="zh-CN" altLang="en-US" sz="1500" dirty="0">
              <a:solidFill>
                <a:prstClr val="white"/>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3"/>
          <a:stretch>
            <a:fillRect/>
          </a:stretch>
        </p:blipFill>
        <p:spPr>
          <a:xfrm>
            <a:off x="2331430" y="2451167"/>
            <a:ext cx="2373074" cy="484674"/>
          </a:xfrm>
          <a:prstGeom prst="rect">
            <a:avLst/>
          </a:prstGeom>
        </p:spPr>
      </p:pic>
    </p:spTree>
    <p:extLst>
      <p:ext uri="{BB962C8B-B14F-4D97-AF65-F5344CB8AC3E}">
        <p14:creationId xmlns:p14="http://schemas.microsoft.com/office/powerpoint/2010/main" val="1745245993"/>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657777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d22daf625e7f85d06b96e1ac2e1adb1a8fb1e"/>
  <p:tag name="ISPRING_PRESENTATION_TITLE" val="1"/>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TotalTime>
  <Words>5285</Words>
  <Application>Microsoft Office PowerPoint</Application>
  <PresentationFormat>全屏显示(16:9)</PresentationFormat>
  <Paragraphs>428</Paragraphs>
  <Slides>37</Slides>
  <Notes>36</Notes>
  <HiddenSlides>0</HiddenSlides>
  <MMClips>1</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37</vt:i4>
      </vt:variant>
    </vt:vector>
  </HeadingPairs>
  <TitlesOfParts>
    <vt:vector size="59" baseType="lpstr">
      <vt:lpstr>굴림</vt:lpstr>
      <vt:lpstr>Helvetica Light</vt:lpstr>
      <vt:lpstr>Helvetica Neue</vt:lpstr>
      <vt:lpstr>Meiryo</vt:lpstr>
      <vt:lpstr>方正兰亭粗黑_GBK</vt:lpstr>
      <vt:lpstr>方正兰亭细黑_GBK</vt:lpstr>
      <vt:lpstr>方正兰亭中黑_GBK</vt:lpstr>
      <vt:lpstr>华文黑体</vt:lpstr>
      <vt:lpstr>宋体</vt:lpstr>
      <vt:lpstr>微软雅黑</vt:lpstr>
      <vt:lpstr>Agency FB</vt:lpstr>
      <vt:lpstr>Arial</vt:lpstr>
      <vt:lpstr>Bebas</vt:lpstr>
      <vt:lpstr>Calibri</vt:lpstr>
      <vt:lpstr>Calibri Light</vt:lpstr>
      <vt:lpstr>Helvetica</vt:lpstr>
      <vt:lpstr>Impact</vt:lpstr>
      <vt:lpstr>Marlett</vt:lpstr>
      <vt:lpstr>Wingdings</vt:lpstr>
      <vt:lpstr>Office 主题</vt:lpstr>
      <vt:lpstr>Office Theme</vt:lpstr>
      <vt:lpstr>1_Office 主题</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2016年工作计划（文字可以编辑）</vt:lpstr>
      <vt:lpstr>2016年工作计划（文字可以编辑）</vt:lpstr>
      <vt:lpstr>2016年工作计划（文字可以编辑）</vt:lpstr>
      <vt:lpstr>2016年工作目标（文字可以编辑）</vt:lpstr>
      <vt:lpstr>2016年工作目标（文字可以编辑）</vt:lpstr>
      <vt:lpstr>2016年工作目标（文字可以编辑）</vt:lpstr>
      <vt:lpstr>备用页（文字可以编辑）</vt:lpstr>
      <vt:lpstr>备用页（文字可以编辑）</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cp:lastModifiedBy>ypppt</cp:lastModifiedBy>
  <cp:revision>80</cp:revision>
  <dcterms:created xsi:type="dcterms:W3CDTF">2015-10-21T17:10:39Z</dcterms:created>
  <dcterms:modified xsi:type="dcterms:W3CDTF">2017-02-04T01:29:59Z</dcterms:modified>
</cp:coreProperties>
</file>