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8" r:id="rId5"/>
  </p:sldMasterIdLst>
  <p:notesMasterIdLst>
    <p:notesMasterId r:id="rId25"/>
  </p:notesMasterIdLst>
  <p:sldIdLst>
    <p:sldId id="257" r:id="rId6"/>
    <p:sldId id="271" r:id="rId7"/>
    <p:sldId id="264" r:id="rId8"/>
    <p:sldId id="272" r:id="rId9"/>
    <p:sldId id="276" r:id="rId10"/>
    <p:sldId id="277" r:id="rId11"/>
    <p:sldId id="265" r:id="rId12"/>
    <p:sldId id="273" r:id="rId13"/>
    <p:sldId id="278" r:id="rId14"/>
    <p:sldId id="279" r:id="rId15"/>
    <p:sldId id="280" r:id="rId16"/>
    <p:sldId id="266" r:id="rId17"/>
    <p:sldId id="274" r:id="rId18"/>
    <p:sldId id="281" r:id="rId19"/>
    <p:sldId id="267" r:id="rId20"/>
    <p:sldId id="275" r:id="rId21"/>
    <p:sldId id="269" r:id="rId22"/>
    <p:sldId id="259" r:id="rId23"/>
    <p:sldId id="285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 snapToObjects="1">
      <p:cViewPr varScale="1">
        <p:scale>
          <a:sx n="141" d="100"/>
          <a:sy n="141" d="100"/>
        </p:scale>
        <p:origin x="1050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6704014599746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3C846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7007084976741599"/>
                  <c:y val="-0.140471317911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4772A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43702481670418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BD35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190945027236799"/>
                  <c:y val="-2.82547748379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D1319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>
          <a:solidFill>
            <a:srgbClr val="BFBFBF"/>
          </a:solidFill>
        </a:ln>
      </c:spPr>
    </c:sideWall>
    <c:backWall>
      <c:thickness val="0"/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E-2"/>
          <c:y val="4.2141294838145202E-2"/>
          <c:w val="0.89194356955380605"/>
          <c:h val="0.87428623505395098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204314160"/>
        <c:axId val="204314720"/>
        <c:axId val="96682784"/>
      </c:line3DChart>
      <c:catAx>
        <c:axId val="20431416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04314720"/>
        <c:crosses val="autoZero"/>
        <c:auto val="1"/>
        <c:lblAlgn val="ctr"/>
        <c:lblOffset val="100"/>
        <c:noMultiLvlLbl val="1"/>
      </c:catAx>
      <c:valAx>
        <c:axId val="204314720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204314160"/>
        <c:crosses val="autoZero"/>
        <c:crossBetween val="between"/>
      </c:valAx>
      <c:serAx>
        <c:axId val="96682784"/>
        <c:scaling>
          <c:orientation val="minMax"/>
        </c:scaling>
        <c:delete val="1"/>
        <c:axPos val="b"/>
        <c:majorTickMark val="out"/>
        <c:minorTickMark val="none"/>
        <c:tickLblPos val="nextTo"/>
        <c:crossAx val="204314720"/>
        <c:crosses val="autoZero"/>
      </c:ser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241199904"/>
        <c:axId val="241200464"/>
      </c:barChart>
      <c:catAx>
        <c:axId val="241199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1200464"/>
        <c:crosses val="autoZero"/>
        <c:auto val="1"/>
        <c:lblAlgn val="ctr"/>
        <c:lblOffset val="100"/>
        <c:noMultiLvlLbl val="0"/>
      </c:catAx>
      <c:valAx>
        <c:axId val="241200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119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58140733704102E-2"/>
          <c:y val="4.7622096883709199E-2"/>
          <c:w val="0.82072772310615205"/>
          <c:h val="0.9047558062325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BD35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D131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4772A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3C84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209825904"/>
        <c:axId val="209826464"/>
      </c:barChart>
      <c:catAx>
        <c:axId val="209825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9826464"/>
        <c:crosses val="autoZero"/>
        <c:auto val="1"/>
        <c:lblAlgn val="ctr"/>
        <c:lblOffset val="100"/>
        <c:noMultiLvlLbl val="0"/>
      </c:catAx>
      <c:valAx>
        <c:axId val="209826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825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F45F0-2C2F-C142-9F81-F1FC09FAC32D}">
      <dsp:nvSpPr>
        <dsp:cNvPr id="0" name=""/>
        <dsp:cNvSpPr/>
      </dsp:nvSpPr>
      <dsp:spPr>
        <a:xfrm rot="5400000">
          <a:off x="-222429" y="225592"/>
          <a:ext cx="1482862" cy="1038004"/>
        </a:xfrm>
        <a:prstGeom prst="chevron">
          <a:avLst/>
        </a:prstGeom>
        <a:solidFill>
          <a:srgbClr val="3C846F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ONE</a:t>
          </a:r>
          <a:endParaRPr lang="zh-CN" altLang="en-US" sz="1200" b="1" kern="1200" dirty="0"/>
        </a:p>
      </dsp:txBody>
      <dsp:txXfrm rot="-5400000">
        <a:off x="0" y="522165"/>
        <a:ext cx="1038004" cy="444858"/>
      </dsp:txXfrm>
    </dsp:sp>
    <dsp:sp modelId="{1718FC55-0424-1D48-8E05-50E33873E07E}">
      <dsp:nvSpPr>
        <dsp:cNvPr id="0" name=""/>
        <dsp:cNvSpPr/>
      </dsp:nvSpPr>
      <dsp:spPr>
        <a:xfrm rot="5400000">
          <a:off x="3305254" y="-2264087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3C846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 rot="-5400000">
        <a:off x="1038004" y="50215"/>
        <a:ext cx="5451309" cy="869756"/>
      </dsp:txXfrm>
    </dsp:sp>
    <dsp:sp modelId="{2D790DCB-69A0-A54A-8CEE-CAD1F5BC5F94}">
      <dsp:nvSpPr>
        <dsp:cNvPr id="0" name=""/>
        <dsp:cNvSpPr/>
      </dsp:nvSpPr>
      <dsp:spPr>
        <a:xfrm rot="5400000">
          <a:off x="-222429" y="1512997"/>
          <a:ext cx="1482862" cy="1038004"/>
        </a:xfrm>
        <a:prstGeom prst="chevron">
          <a:avLst/>
        </a:prstGeom>
        <a:solidFill>
          <a:srgbClr val="7D1319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TWO</a:t>
          </a:r>
          <a:endParaRPr lang="zh-CN" altLang="en-US" sz="1200" b="1" kern="1200" dirty="0"/>
        </a:p>
      </dsp:txBody>
      <dsp:txXfrm rot="-5400000">
        <a:off x="0" y="1809570"/>
        <a:ext cx="1038004" cy="444858"/>
      </dsp:txXfrm>
    </dsp:sp>
    <dsp:sp modelId="{AECEF3D6-512F-D24C-A155-A3DCE540E24F}">
      <dsp:nvSpPr>
        <dsp:cNvPr id="0" name=""/>
        <dsp:cNvSpPr/>
      </dsp:nvSpPr>
      <dsp:spPr>
        <a:xfrm rot="5400000">
          <a:off x="3305254" y="-976681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7D1319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/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/>
        </a:p>
      </dsp:txBody>
      <dsp:txXfrm rot="-5400000">
        <a:off x="1038004" y="1337621"/>
        <a:ext cx="5451309" cy="869756"/>
      </dsp:txXfrm>
    </dsp:sp>
    <dsp:sp modelId="{656FC63C-93AA-1246-8E78-0090B09E10E3}">
      <dsp:nvSpPr>
        <dsp:cNvPr id="0" name=""/>
        <dsp:cNvSpPr/>
      </dsp:nvSpPr>
      <dsp:spPr>
        <a:xfrm rot="5400000">
          <a:off x="-222429" y="2800403"/>
          <a:ext cx="1482862" cy="1038004"/>
        </a:xfrm>
        <a:prstGeom prst="chevron">
          <a:avLst/>
        </a:prstGeom>
        <a:solidFill>
          <a:srgbClr val="CBD351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THRE</a:t>
          </a:r>
          <a:endParaRPr lang="zh-CN" altLang="en-US" sz="1200" b="1" kern="1200" dirty="0"/>
        </a:p>
      </dsp:txBody>
      <dsp:txXfrm rot="-5400000">
        <a:off x="0" y="3096976"/>
        <a:ext cx="1038004" cy="444858"/>
      </dsp:txXfrm>
    </dsp:sp>
    <dsp:sp modelId="{2A06F878-AF55-D141-8F33-9F490E8CB6E6}">
      <dsp:nvSpPr>
        <dsp:cNvPr id="0" name=""/>
        <dsp:cNvSpPr/>
      </dsp:nvSpPr>
      <dsp:spPr>
        <a:xfrm rot="5400000">
          <a:off x="3305254" y="310723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CBD35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/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/>
        </a:p>
      </dsp:txBody>
      <dsp:txXfrm rot="-5400000">
        <a:off x="1038004" y="2625025"/>
        <a:ext cx="5451309" cy="869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B2949-9431-2B42-88A2-70ADBD83322E}">
      <dsp:nvSpPr>
        <dsp:cNvPr id="0" name=""/>
        <dsp:cNvSpPr/>
      </dsp:nvSpPr>
      <dsp:spPr>
        <a:xfrm flipH="1">
          <a:off x="208960" y="433750"/>
          <a:ext cx="3630249" cy="3630249"/>
        </a:xfrm>
        <a:prstGeom prst="ellipse">
          <a:avLst/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728DD-B146-8342-8452-6D9BCD8DA94C}">
      <dsp:nvSpPr>
        <dsp:cNvPr id="0" name=""/>
        <dsp:cNvSpPr/>
      </dsp:nvSpPr>
      <dsp:spPr>
        <a:xfrm>
          <a:off x="3975575" y="356098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预期目标一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4014925" y="395448"/>
        <a:ext cx="2885782" cy="727387"/>
      </dsp:txXfrm>
    </dsp:sp>
    <dsp:sp modelId="{D74E78CC-7299-9448-BC1B-FE1827ECF3F0}">
      <dsp:nvSpPr>
        <dsp:cNvPr id="0" name=""/>
        <dsp:cNvSpPr/>
      </dsp:nvSpPr>
      <dsp:spPr>
        <a:xfrm>
          <a:off x="3975575" y="1257245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预期目标二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4014925" y="1296595"/>
        <a:ext cx="2885782" cy="727387"/>
      </dsp:txXfrm>
    </dsp:sp>
    <dsp:sp modelId="{7816994D-0A6F-054C-A824-14678BE0FE81}">
      <dsp:nvSpPr>
        <dsp:cNvPr id="0" name=""/>
        <dsp:cNvSpPr/>
      </dsp:nvSpPr>
      <dsp:spPr>
        <a:xfrm>
          <a:off x="3975575" y="2156983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预期目标三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4014925" y="2196333"/>
        <a:ext cx="2885782" cy="727387"/>
      </dsp:txXfrm>
    </dsp:sp>
    <dsp:sp modelId="{5D868281-8B97-A444-B22A-9EE881D09E1C}">
      <dsp:nvSpPr>
        <dsp:cNvPr id="0" name=""/>
        <dsp:cNvSpPr/>
      </dsp:nvSpPr>
      <dsp:spPr>
        <a:xfrm>
          <a:off x="3975575" y="3064681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预期目标四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4014925" y="3104031"/>
        <a:ext cx="2885782" cy="727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AF787-EE1D-1E41-849C-8278800C74FC}">
      <dsp:nvSpPr>
        <dsp:cNvPr id="0" name=""/>
        <dsp:cNvSpPr/>
      </dsp:nvSpPr>
      <dsp:spPr>
        <a:xfrm rot="5400000">
          <a:off x="193042" y="1183380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6076A-B18D-474A-9122-8DD65A20308A}">
      <dsp:nvSpPr>
        <dsp:cNvPr id="0" name=""/>
        <dsp:cNvSpPr/>
      </dsp:nvSpPr>
      <dsp:spPr>
        <a:xfrm>
          <a:off x="1374" y="381433"/>
          <a:ext cx="1217846" cy="852453"/>
        </a:xfrm>
        <a:prstGeom prst="roundRect">
          <a:avLst>
            <a:gd name="adj" fmla="val 16670"/>
          </a:avLst>
        </a:prstGeom>
        <a:solidFill>
          <a:srgbClr val="3C846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ONE</a:t>
          </a:r>
          <a:endParaRPr lang="zh-CN" altLang="en-US" sz="1600" b="1" kern="1200" dirty="0"/>
        </a:p>
      </dsp:txBody>
      <dsp:txXfrm>
        <a:off x="42995" y="423054"/>
        <a:ext cx="1134604" cy="769211"/>
      </dsp:txXfrm>
    </dsp:sp>
    <dsp:sp modelId="{8A9060C4-4B0C-D842-BF30-92B8732B1756}">
      <dsp:nvSpPr>
        <dsp:cNvPr id="0" name=""/>
        <dsp:cNvSpPr/>
      </dsp:nvSpPr>
      <dsp:spPr>
        <a:xfrm>
          <a:off x="1335559" y="462734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1335559" y="462734"/>
        <a:ext cx="2352283" cy="688990"/>
      </dsp:txXfrm>
    </dsp:sp>
    <dsp:sp modelId="{4268AE96-50D3-974A-A543-B7E737E100DF}">
      <dsp:nvSpPr>
        <dsp:cNvPr id="0" name=""/>
        <dsp:cNvSpPr/>
      </dsp:nvSpPr>
      <dsp:spPr>
        <a:xfrm rot="5400000">
          <a:off x="1166411" y="2140966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F7F7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2228B-E9D3-0449-BA26-8B93A657C274}">
      <dsp:nvSpPr>
        <dsp:cNvPr id="0" name=""/>
        <dsp:cNvSpPr/>
      </dsp:nvSpPr>
      <dsp:spPr>
        <a:xfrm>
          <a:off x="974745" y="1339019"/>
          <a:ext cx="1217846" cy="852453"/>
        </a:xfrm>
        <a:prstGeom prst="roundRect">
          <a:avLst>
            <a:gd name="adj" fmla="val 16670"/>
          </a:avLst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TWO</a:t>
          </a:r>
          <a:endParaRPr lang="zh-CN" altLang="en-US" sz="1600" b="1" kern="1200" dirty="0"/>
        </a:p>
      </dsp:txBody>
      <dsp:txXfrm>
        <a:off x="1016366" y="1380640"/>
        <a:ext cx="1134604" cy="769211"/>
      </dsp:txXfrm>
    </dsp:sp>
    <dsp:sp modelId="{E9FBB6F2-D2B1-4449-A5CD-5DF973DE20DB}">
      <dsp:nvSpPr>
        <dsp:cNvPr id="0" name=""/>
        <dsp:cNvSpPr/>
      </dsp:nvSpPr>
      <dsp:spPr>
        <a:xfrm>
          <a:off x="2308923" y="1420320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2308923" y="1420320"/>
        <a:ext cx="2352283" cy="688990"/>
      </dsp:txXfrm>
    </dsp:sp>
    <dsp:sp modelId="{69F976E3-997E-0545-9A03-CE87050DA373}">
      <dsp:nvSpPr>
        <dsp:cNvPr id="0" name=""/>
        <dsp:cNvSpPr/>
      </dsp:nvSpPr>
      <dsp:spPr>
        <a:xfrm rot="5400000">
          <a:off x="2139780" y="3098552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F7F7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206F6-D788-5246-9FE1-46627A1F72C2}">
      <dsp:nvSpPr>
        <dsp:cNvPr id="0" name=""/>
        <dsp:cNvSpPr/>
      </dsp:nvSpPr>
      <dsp:spPr>
        <a:xfrm>
          <a:off x="1948115" y="2296605"/>
          <a:ext cx="1217846" cy="852453"/>
        </a:xfrm>
        <a:prstGeom prst="roundRect">
          <a:avLst>
            <a:gd name="adj" fmla="val 16670"/>
          </a:avLst>
        </a:prstGeom>
        <a:solidFill>
          <a:srgbClr val="7D131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THREE</a:t>
          </a:r>
          <a:endParaRPr lang="zh-CN" altLang="en-US" sz="1600" b="1" kern="1200" dirty="0"/>
        </a:p>
      </dsp:txBody>
      <dsp:txXfrm>
        <a:off x="1989736" y="2338226"/>
        <a:ext cx="1134604" cy="769211"/>
      </dsp:txXfrm>
    </dsp:sp>
    <dsp:sp modelId="{BB318A60-3F25-6040-977C-F6C9DA1D339C}">
      <dsp:nvSpPr>
        <dsp:cNvPr id="0" name=""/>
        <dsp:cNvSpPr/>
      </dsp:nvSpPr>
      <dsp:spPr>
        <a:xfrm>
          <a:off x="3240321" y="2377906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3240321" y="2377906"/>
        <a:ext cx="2352283" cy="688990"/>
      </dsp:txXfrm>
    </dsp:sp>
    <dsp:sp modelId="{EDCF395E-DD58-284B-A85A-814830E7AEF0}">
      <dsp:nvSpPr>
        <dsp:cNvPr id="0" name=""/>
        <dsp:cNvSpPr/>
      </dsp:nvSpPr>
      <dsp:spPr>
        <a:xfrm>
          <a:off x="2921474" y="3254191"/>
          <a:ext cx="1217846" cy="852453"/>
        </a:xfrm>
        <a:prstGeom prst="roundRect">
          <a:avLst>
            <a:gd name="adj" fmla="val 16670"/>
          </a:avLst>
        </a:prstGeom>
        <a:solidFill>
          <a:srgbClr val="CBD35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FOUR</a:t>
          </a:r>
          <a:endParaRPr lang="zh-CN" altLang="en-US" sz="1600" b="1" kern="1200" dirty="0"/>
        </a:p>
      </dsp:txBody>
      <dsp:txXfrm>
        <a:off x="2963095" y="3295812"/>
        <a:ext cx="1134604" cy="769211"/>
      </dsp:txXfrm>
    </dsp:sp>
    <dsp:sp modelId="{45B0C9CC-EAF8-BC4C-B3DF-34EAD4265DAB}">
      <dsp:nvSpPr>
        <dsp:cNvPr id="0" name=""/>
        <dsp:cNvSpPr/>
      </dsp:nvSpPr>
      <dsp:spPr>
        <a:xfrm>
          <a:off x="4236556" y="3364974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kern="1200" dirty="0">
            <a:solidFill>
              <a:srgbClr val="070707"/>
            </a:solidFill>
          </a:endParaRPr>
        </a:p>
      </dsp:txBody>
      <dsp:txXfrm>
        <a:off x="4236556" y="3364974"/>
        <a:ext cx="2352283" cy="688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1517F-F7F0-4A7A-B6CF-5ABCA59AC9F8}">
      <dsp:nvSpPr>
        <dsp:cNvPr id="0" name=""/>
        <dsp:cNvSpPr/>
      </dsp:nvSpPr>
      <dsp:spPr>
        <a:xfrm>
          <a:off x="978618" y="0"/>
          <a:ext cx="1561143" cy="156130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3C846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89C5E-E474-45BD-A638-F8E3329BC87E}">
      <dsp:nvSpPr>
        <dsp:cNvPr id="0" name=""/>
        <dsp:cNvSpPr/>
      </dsp:nvSpPr>
      <dsp:spPr>
        <a:xfrm>
          <a:off x="1323294" y="565149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b="1" kern="1200" dirty="0" smtClean="0">
              <a:solidFill>
                <a:srgbClr val="3C846F"/>
              </a:solidFill>
            </a:rPr>
            <a:t>PROJECT</a:t>
          </a:r>
          <a:endParaRPr lang="zh-CN" altLang="en-US" sz="1500" b="1" kern="1200" dirty="0">
            <a:solidFill>
              <a:srgbClr val="3C846F"/>
            </a:solidFill>
          </a:endParaRPr>
        </a:p>
      </dsp:txBody>
      <dsp:txXfrm>
        <a:off x="1323294" y="565149"/>
        <a:ext cx="871206" cy="435558"/>
      </dsp:txXfrm>
    </dsp:sp>
    <dsp:sp modelId="{81CC1E92-A646-4FD3-9EA3-BD22D130182F}">
      <dsp:nvSpPr>
        <dsp:cNvPr id="0" name=""/>
        <dsp:cNvSpPr/>
      </dsp:nvSpPr>
      <dsp:spPr>
        <a:xfrm>
          <a:off x="544918" y="897200"/>
          <a:ext cx="1561143" cy="156130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58B2F-3323-4D3B-88E6-849B9009CDDB}">
      <dsp:nvSpPr>
        <dsp:cNvPr id="0" name=""/>
        <dsp:cNvSpPr/>
      </dsp:nvSpPr>
      <dsp:spPr>
        <a:xfrm>
          <a:off x="887837" y="1464005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b="1" kern="1200" dirty="0" smtClean="0">
              <a:solidFill>
                <a:srgbClr val="F4772A"/>
              </a:solidFill>
            </a:rPr>
            <a:t>PROJECT</a:t>
          </a:r>
          <a:endParaRPr lang="zh-CN" altLang="en-US" sz="1500" kern="1200" dirty="0">
            <a:solidFill>
              <a:srgbClr val="F4772A"/>
            </a:solidFill>
          </a:endParaRPr>
        </a:p>
      </dsp:txBody>
      <dsp:txXfrm>
        <a:off x="887837" y="1464005"/>
        <a:ext cx="871206" cy="435558"/>
      </dsp:txXfrm>
    </dsp:sp>
    <dsp:sp modelId="{3963749D-38EF-0E43-B434-F17EF89FED37}">
      <dsp:nvSpPr>
        <dsp:cNvPr id="0" name=""/>
        <dsp:cNvSpPr/>
      </dsp:nvSpPr>
      <dsp:spPr>
        <a:xfrm>
          <a:off x="978618" y="1797712"/>
          <a:ext cx="1561143" cy="1561302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7D131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1B8A6-F1D3-D149-8F11-60DEDF6629CE}">
      <dsp:nvSpPr>
        <dsp:cNvPr id="0" name=""/>
        <dsp:cNvSpPr/>
      </dsp:nvSpPr>
      <dsp:spPr>
        <a:xfrm>
          <a:off x="1323294" y="2362861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b="1" kern="1200" dirty="0" smtClean="0">
              <a:solidFill>
                <a:srgbClr val="7D1F56"/>
              </a:solidFill>
            </a:rPr>
            <a:t>PROJECT</a:t>
          </a:r>
          <a:endParaRPr lang="zh-CN" altLang="en-US" sz="1500" kern="1200" dirty="0"/>
        </a:p>
      </dsp:txBody>
      <dsp:txXfrm>
        <a:off x="1323294" y="2362861"/>
        <a:ext cx="871206" cy="435558"/>
      </dsp:txXfrm>
    </dsp:sp>
    <dsp:sp modelId="{26B2FC09-E8FE-4F60-A886-8159F9EDF77E}">
      <dsp:nvSpPr>
        <dsp:cNvPr id="0" name=""/>
        <dsp:cNvSpPr/>
      </dsp:nvSpPr>
      <dsp:spPr>
        <a:xfrm>
          <a:off x="656199" y="2798419"/>
          <a:ext cx="1341218" cy="134186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BD35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8E7F5-53C3-2D4C-973D-6B2284A9A0E1}">
      <dsp:nvSpPr>
        <dsp:cNvPr id="0" name=""/>
        <dsp:cNvSpPr/>
      </dsp:nvSpPr>
      <dsp:spPr>
        <a:xfrm>
          <a:off x="887837" y="3261718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b="1" kern="1200" dirty="0" smtClean="0">
              <a:solidFill>
                <a:srgbClr val="CBD351"/>
              </a:solidFill>
            </a:rPr>
            <a:t>PROJECT</a:t>
          </a:r>
          <a:endParaRPr lang="zh-CN" altLang="en-US" sz="1500" kern="1200" dirty="0">
            <a:solidFill>
              <a:srgbClr val="CBD351"/>
            </a:solidFill>
          </a:endParaRPr>
        </a:p>
      </dsp:txBody>
      <dsp:txXfrm>
        <a:off x="887837" y="3261718"/>
        <a:ext cx="871206" cy="435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t>2017/2/25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572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500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1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8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72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5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95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70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46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797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94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56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0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9" r:id="rId1"/>
    <p:sldLayoutId id="2147493490" r:id="rId2"/>
    <p:sldLayoutId id="2147493491" r:id="rId3"/>
    <p:sldLayoutId id="2147493492" r:id="rId4"/>
    <p:sldLayoutId id="2147493493" r:id="rId5"/>
    <p:sldLayoutId id="2147493494" r:id="rId6"/>
    <p:sldLayoutId id="2147493495" r:id="rId7"/>
    <p:sldLayoutId id="2147493496" r:id="rId8"/>
    <p:sldLayoutId id="2147493497" r:id="rId9"/>
    <p:sldLayoutId id="2147493498" r:id="rId10"/>
    <p:sldLayoutId id="21474934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88941" y="2698067"/>
            <a:ext cx="73661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7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商业项目策划模板</a:t>
            </a:r>
            <a:endParaRPr kumimoji="1" lang="en-US" altLang="zh-CN" sz="70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8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60615247"/>
              </p:ext>
            </p:extLst>
          </p:nvPr>
        </p:nvGraphicFramePr>
        <p:xfrm>
          <a:off x="4207275" y="400005"/>
          <a:ext cx="2205531" cy="147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26338563"/>
              </p:ext>
            </p:extLst>
          </p:nvPr>
        </p:nvGraphicFramePr>
        <p:xfrm>
          <a:off x="1770227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22460003"/>
              </p:ext>
            </p:extLst>
          </p:nvPr>
        </p:nvGraphicFramePr>
        <p:xfrm>
          <a:off x="3522098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688563351"/>
              </p:ext>
            </p:extLst>
          </p:nvPr>
        </p:nvGraphicFramePr>
        <p:xfrm>
          <a:off x="7025841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40842799"/>
              </p:ext>
            </p:extLst>
          </p:nvPr>
        </p:nvGraphicFramePr>
        <p:xfrm>
          <a:off x="5273969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任意多边形 27"/>
          <p:cNvSpPr/>
          <p:nvPr/>
        </p:nvSpPr>
        <p:spPr>
          <a:xfrm>
            <a:off x="2678359" y="1181548"/>
            <a:ext cx="2146110" cy="486329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>
            <a:solidFill>
              <a:srgbClr val="3C846F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任意多边形 33"/>
          <p:cNvSpPr/>
          <p:nvPr/>
        </p:nvSpPr>
        <p:spPr>
          <a:xfrm>
            <a:off x="4404349" y="714292"/>
            <a:ext cx="539277" cy="9535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>
            <a:solidFill>
              <a:srgbClr val="F4772A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8" name="任意多边形 35"/>
          <p:cNvSpPr/>
          <p:nvPr/>
        </p:nvSpPr>
        <p:spPr>
          <a:xfrm>
            <a:off x="5838754" y="1038510"/>
            <a:ext cx="320193" cy="696117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>
            <a:solidFill>
              <a:srgbClr val="7D1319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任意多边形 38"/>
          <p:cNvSpPr/>
          <p:nvPr/>
        </p:nvSpPr>
        <p:spPr>
          <a:xfrm>
            <a:off x="5600617" y="704754"/>
            <a:ext cx="2312928" cy="1010801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>
            <a:solidFill>
              <a:srgbClr val="CBD35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835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zh-CN" altLang="en-US" sz="105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rial" panose="020B0604020202020204" pitchFamily="34" charset="0"/>
              </a:rPr>
              <a:t>点击此处添加标题</a:t>
            </a:r>
            <a:endParaRPr lang="zh-CN" alt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26835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</a:t>
            </a:r>
            <a:r>
              <a:rPr kumimoji="1" lang="zh-CN" altLang="en-US" sz="1000" dirty="0" smtClean="0">
                <a:solidFill>
                  <a:srgbClr val="1E1E1E"/>
                </a:solidFill>
              </a:rPr>
              <a:t>。顶部</a:t>
            </a:r>
            <a:r>
              <a:rPr kumimoji="1" lang="zh-CN" altLang="en-US" sz="1000" dirty="0">
                <a:solidFill>
                  <a:srgbClr val="1E1E1E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00289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800289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329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55329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31871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1871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8258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8" name="组合 60"/>
          <p:cNvGrpSpPr/>
          <p:nvPr/>
        </p:nvGrpSpPr>
        <p:grpSpPr>
          <a:xfrm>
            <a:off x="1818656" y="176295"/>
            <a:ext cx="3825466" cy="3466878"/>
            <a:chOff x="948644" y="412115"/>
            <a:chExt cx="6083302" cy="5513070"/>
          </a:xfrm>
        </p:grpSpPr>
        <p:grpSp>
          <p:nvGrpSpPr>
            <p:cNvPr id="29" name="组合 59"/>
            <p:cNvGrpSpPr/>
            <p:nvPr/>
          </p:nvGrpSpPr>
          <p:grpSpPr>
            <a:xfrm>
              <a:off x="948644" y="412115"/>
              <a:ext cx="6083302" cy="5513070"/>
              <a:chOff x="948644" y="412115"/>
              <a:chExt cx="6083302" cy="5513070"/>
            </a:xfrm>
          </p:grpSpPr>
          <p:graphicFrame>
            <p:nvGraphicFramePr>
              <p:cNvPr id="52" name="图表 51"/>
              <p:cNvGraphicFramePr/>
              <p:nvPr>
                <p:extLst>
                  <p:ext uri="{D42A27DB-BD31-4B8C-83A1-F6EECF244321}">
                    <p14:modId xmlns:p14="http://schemas.microsoft.com/office/powerpoint/2010/main" val="2156958853"/>
                  </p:ext>
                </p:extLst>
              </p:nvPr>
            </p:nvGraphicFramePr>
            <p:xfrm>
              <a:off x="948646" y="412115"/>
              <a:ext cx="6083300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53" name="图表 52"/>
              <p:cNvGraphicFramePr/>
              <p:nvPr>
                <p:extLst>
                  <p:ext uri="{D42A27DB-BD31-4B8C-83A1-F6EECF244321}">
                    <p14:modId xmlns:p14="http://schemas.microsoft.com/office/powerpoint/2010/main" val="1810554253"/>
                  </p:ext>
                </p:extLst>
              </p:nvPr>
            </p:nvGraphicFramePr>
            <p:xfrm>
              <a:off x="948644" y="412115"/>
              <a:ext cx="6083302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31" name="文本框 30"/>
            <p:cNvSpPr txBox="1"/>
            <p:nvPr/>
          </p:nvSpPr>
          <p:spPr>
            <a:xfrm>
              <a:off x="1042285" y="131822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3C846F"/>
                  </a:solidFill>
                  <a:ea typeface="宋体"/>
                </a:rPr>
                <a:t>2011</a:t>
              </a:r>
              <a:endParaRPr lang="zh-CN" altLang="en-US" sz="1000" b="1" dirty="0">
                <a:solidFill>
                  <a:srgbClr val="3C846F"/>
                </a:solidFill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285" y="214801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F4772A"/>
                  </a:solidFill>
                  <a:ea typeface="宋体"/>
                </a:rPr>
                <a:t>2012</a:t>
              </a:r>
              <a:endParaRPr lang="zh-CN" altLang="en-US" sz="1000" b="1" dirty="0">
                <a:solidFill>
                  <a:srgbClr val="F4772A"/>
                </a:solidFill>
                <a:ea typeface="宋体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2285" y="299464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7D1319"/>
                  </a:solidFill>
                  <a:ea typeface="宋体"/>
                </a:rPr>
                <a:t>2013</a:t>
              </a:r>
              <a:endParaRPr lang="zh-CN" altLang="en-US" sz="1000" b="1" dirty="0">
                <a:solidFill>
                  <a:srgbClr val="7D1319"/>
                </a:solidFill>
                <a:ea typeface="宋体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42285" y="3843561"/>
              <a:ext cx="762694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CBD351"/>
                  </a:solidFill>
                  <a:ea typeface="宋体"/>
                </a:rPr>
                <a:t>2014</a:t>
              </a:r>
              <a:endParaRPr lang="zh-CN" altLang="en-US" sz="1000" b="1" dirty="0">
                <a:solidFill>
                  <a:srgbClr val="CBD351"/>
                </a:solidFill>
                <a:ea typeface="宋体"/>
              </a:endParaRPr>
            </a:p>
          </p:txBody>
        </p:sp>
        <p:grpSp>
          <p:nvGrpSpPr>
            <p:cNvPr id="35" name="组合 47"/>
            <p:cNvGrpSpPr/>
            <p:nvPr/>
          </p:nvGrpSpPr>
          <p:grpSpPr>
            <a:xfrm>
              <a:off x="3502229" y="3597916"/>
              <a:ext cx="479786" cy="479786"/>
              <a:chOff x="3502229" y="3731266"/>
              <a:chExt cx="479786" cy="479786"/>
            </a:xfrm>
          </p:grpSpPr>
          <p:sp>
            <p:nvSpPr>
              <p:cNvPr id="45" name="泪滴形 253"/>
              <p:cNvSpPr/>
              <p:nvPr/>
            </p:nvSpPr>
            <p:spPr>
              <a:xfrm rot="8161272">
                <a:off x="3502229" y="3731266"/>
                <a:ext cx="479786" cy="479786"/>
              </a:xfrm>
              <a:prstGeom prst="teardrop">
                <a:avLst/>
              </a:prstGeom>
              <a:solidFill>
                <a:srgbClr val="CBD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 dirty="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43993" y="3740329"/>
                <a:ext cx="417688" cy="440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6" name="组合 49"/>
            <p:cNvGrpSpPr/>
            <p:nvPr/>
          </p:nvGrpSpPr>
          <p:grpSpPr>
            <a:xfrm>
              <a:off x="4360764" y="2766065"/>
              <a:ext cx="479786" cy="479786"/>
              <a:chOff x="4360764" y="2899415"/>
              <a:chExt cx="479786" cy="479786"/>
            </a:xfrm>
          </p:grpSpPr>
          <p:sp>
            <p:nvSpPr>
              <p:cNvPr id="43" name="泪滴形 252"/>
              <p:cNvSpPr/>
              <p:nvPr/>
            </p:nvSpPr>
            <p:spPr>
              <a:xfrm rot="8161272">
                <a:off x="4360764" y="2899415"/>
                <a:ext cx="479786" cy="479786"/>
              </a:xfrm>
              <a:prstGeom prst="teardrop">
                <a:avLst/>
              </a:prstGeom>
              <a:solidFill>
                <a:srgbClr val="7D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402528" y="2908476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4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7" name="组合 50"/>
            <p:cNvGrpSpPr/>
            <p:nvPr/>
          </p:nvGrpSpPr>
          <p:grpSpPr>
            <a:xfrm>
              <a:off x="2608850" y="1904428"/>
              <a:ext cx="479786" cy="479786"/>
              <a:chOff x="2608850" y="2037778"/>
              <a:chExt cx="479786" cy="479786"/>
            </a:xfrm>
          </p:grpSpPr>
          <p:sp>
            <p:nvSpPr>
              <p:cNvPr id="41" name="泪滴形 251"/>
              <p:cNvSpPr/>
              <p:nvPr/>
            </p:nvSpPr>
            <p:spPr>
              <a:xfrm rot="8161272">
                <a:off x="2608850" y="2037778"/>
                <a:ext cx="479786" cy="479786"/>
              </a:xfrm>
              <a:prstGeom prst="teardrop">
                <a:avLst/>
              </a:prstGeom>
              <a:solidFill>
                <a:srgbClr val="F477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650614" y="2046837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2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8" name="组合 51"/>
            <p:cNvGrpSpPr/>
            <p:nvPr/>
          </p:nvGrpSpPr>
          <p:grpSpPr>
            <a:xfrm>
              <a:off x="3879335" y="1074568"/>
              <a:ext cx="607080" cy="480656"/>
              <a:chOff x="3879335" y="1207918"/>
              <a:chExt cx="607080" cy="480656"/>
            </a:xfrm>
          </p:grpSpPr>
          <p:sp>
            <p:nvSpPr>
              <p:cNvPr id="39" name="泪滴形 45"/>
              <p:cNvSpPr/>
              <p:nvPr/>
            </p:nvSpPr>
            <p:spPr>
              <a:xfrm rot="8161272">
                <a:off x="3921328" y="1208788"/>
                <a:ext cx="479787" cy="479786"/>
              </a:xfrm>
              <a:prstGeom prst="teardrop">
                <a:avLst/>
              </a:prstGeom>
              <a:solidFill>
                <a:srgbClr val="3C84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79335" y="1207918"/>
                <a:ext cx="607080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3.5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541480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</a:t>
            </a:r>
            <a:r>
              <a:rPr lang="zh-CN" altLang="zh-CN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1480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3C846F"/>
                </a:solidFill>
                <a:ea typeface="宋体"/>
              </a:rPr>
              <a:t>2011</a:t>
            </a:r>
            <a:endParaRPr lang="zh-CN" altLang="en-US" sz="24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1480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1480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7D1319"/>
                </a:solidFill>
                <a:ea typeface="宋体"/>
              </a:rPr>
              <a:t>2013</a:t>
            </a:r>
            <a:endParaRPr lang="zh-CN" altLang="en-US" sz="24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27234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7234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F4772A"/>
                </a:solidFill>
                <a:ea typeface="宋体"/>
              </a:rPr>
              <a:t>2012</a:t>
            </a:r>
            <a:endParaRPr lang="zh-CN" altLang="en-US" sz="24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7234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7234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CBD35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rgbClr val="CBD351"/>
              </a:solidFill>
              <a:ea typeface="宋体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08320" y="3240267"/>
            <a:ext cx="7934385" cy="1903232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14"/>
          <p:cNvSpPr txBox="1"/>
          <p:nvPr/>
        </p:nvSpPr>
        <p:spPr>
          <a:xfrm>
            <a:off x="1563795" y="344121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563796" y="3841312"/>
            <a:ext cx="7158438" cy="884858"/>
          </a:xfrm>
          <a:prstGeom prst="rect">
            <a:avLst/>
          </a:prstGeom>
          <a:noFill/>
        </p:spPr>
        <p:txBody>
          <a:bodyPr wrap="square" numCol="2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38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25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65423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870</TotalTime>
  <Words>2676</Words>
  <Application>Microsoft Office PowerPoint</Application>
  <PresentationFormat>全屏显示(16:9)</PresentationFormat>
  <Paragraphs>233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HelveticaNeueLT Pro 67 MdCn</vt:lpstr>
      <vt:lpstr>Hiragino Sans GB W3</vt:lpstr>
      <vt:lpstr>Meiryo</vt:lpstr>
      <vt:lpstr>News Gothic MT</vt:lpstr>
      <vt:lpstr>宋体</vt:lpstr>
      <vt:lpstr>微软雅黑</vt:lpstr>
      <vt:lpstr>Arial</vt:lpstr>
      <vt:lpstr>Calibri</vt:lpstr>
      <vt:lpstr>Calibri Light</vt:lpstr>
      <vt:lpstr>Century Gothic</vt:lpstr>
      <vt:lpstr>Wingdings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Administrator</cp:lastModifiedBy>
  <cp:revision>143</cp:revision>
  <dcterms:created xsi:type="dcterms:W3CDTF">2010-04-12T23:12:02Z</dcterms:created>
  <dcterms:modified xsi:type="dcterms:W3CDTF">2017-02-25T08:23:48Z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